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6"/>
  </p:notesMasterIdLst>
  <p:sldIdLst>
    <p:sldId id="256" r:id="rId2"/>
    <p:sldId id="257" r:id="rId3"/>
    <p:sldId id="258" r:id="rId4"/>
    <p:sldId id="259" r:id="rId5"/>
    <p:sldId id="260" r:id="rId6"/>
    <p:sldId id="709" r:id="rId7"/>
    <p:sldId id="261" r:id="rId8"/>
    <p:sldId id="262" r:id="rId9"/>
    <p:sldId id="263" r:id="rId10"/>
    <p:sldId id="264" r:id="rId11"/>
    <p:sldId id="705" r:id="rId12"/>
    <p:sldId id="265" r:id="rId13"/>
    <p:sldId id="266" r:id="rId14"/>
    <p:sldId id="267" r:id="rId15"/>
    <p:sldId id="268" r:id="rId16"/>
    <p:sldId id="706"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707"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708" r:id="rId46"/>
    <p:sldId id="296" r:id="rId47"/>
    <p:sldId id="297" r:id="rId48"/>
    <p:sldId id="298" r:id="rId49"/>
    <p:sldId id="299" r:id="rId50"/>
    <p:sldId id="300" r:id="rId51"/>
    <p:sldId id="301" r:id="rId52"/>
    <p:sldId id="510" r:id="rId53"/>
    <p:sldId id="302" r:id="rId54"/>
    <p:sldId id="305" r:id="rId55"/>
  </p:sldIdLst>
  <p:sldSz cx="24384000" cy="13716000"/>
  <p:notesSz cx="6797675" cy="9929813"/>
  <p:embeddedFontLst>
    <p:embeddedFont>
      <p:font typeface="Meiryo" panose="020B0604020202020204" charset="-128"/>
      <p:regular r:id="rId57"/>
      <p:bold r:id="rId58"/>
      <p:italic r:id="rId59"/>
      <p:boldItalic r:id="rId60"/>
    </p:embeddedFont>
    <p:embeddedFont>
      <p:font typeface="Calibri" panose="020F0502020204030204" pitchFamily="34" charset="0"/>
      <p:regular r:id="rId61"/>
      <p:bold r:id="rId62"/>
      <p:italic r:id="rId63"/>
      <p:boldItalic r:id="rId64"/>
    </p:embeddedFont>
    <p:embeddedFont>
      <p:font typeface="Tahoma" panose="020B0604030504040204" pitchFamily="34" charset="0"/>
      <p:regular r:id="rId65"/>
      <p:bold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Times New Roman" panose="02020603050405020304" pitchFamily="18" charset="0"/>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1pPr>
    <a:lvl2pPr marR="0" lvl="1" algn="l" rtl="0">
      <a:lnSpc>
        <a:spcPct val="100000"/>
      </a:lnSpc>
      <a:spcBef>
        <a:spcPts val="0"/>
      </a:spcBef>
      <a:spcAft>
        <a:spcPts val="0"/>
      </a:spcAft>
      <a:buClr>
        <a:srgbClr val="000000"/>
      </a:buClr>
      <a:buFont typeface="Times New Roman" panose="02020603050405020304" pitchFamily="18" charset="0"/>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2pPr>
    <a:lvl3pPr marR="0" lvl="2" algn="l" rtl="0">
      <a:lnSpc>
        <a:spcPct val="100000"/>
      </a:lnSpc>
      <a:spcBef>
        <a:spcPts val="0"/>
      </a:spcBef>
      <a:spcAft>
        <a:spcPts val="0"/>
      </a:spcAft>
      <a:buClr>
        <a:srgbClr val="000000"/>
      </a:buClr>
      <a:buFont typeface="Times New Roman" panose="02020603050405020304" pitchFamily="18" charset="0"/>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3pPr>
    <a:lvl4pPr marR="0" lvl="3" algn="l" rtl="0">
      <a:lnSpc>
        <a:spcPct val="100000"/>
      </a:lnSpc>
      <a:spcBef>
        <a:spcPts val="0"/>
      </a:spcBef>
      <a:spcAft>
        <a:spcPts val="0"/>
      </a:spcAft>
      <a:buClr>
        <a:srgbClr val="000000"/>
      </a:buClr>
      <a:buFont typeface="Times New Roman" panose="02020603050405020304" pitchFamily="18" charset="0"/>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4pPr>
    <a:lvl5pPr marR="0" lvl="4" algn="l" rtl="0">
      <a:lnSpc>
        <a:spcPct val="100000"/>
      </a:lnSpc>
      <a:spcBef>
        <a:spcPts val="0"/>
      </a:spcBef>
      <a:spcAft>
        <a:spcPts val="0"/>
      </a:spcAft>
      <a:buClr>
        <a:srgbClr val="000000"/>
      </a:buClr>
      <a:buFont typeface="Times New Roman" panose="02020603050405020304" pitchFamily="18" charset="0"/>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5pPr>
    <a:lvl6pPr marR="0" lvl="5" algn="l" rtl="0">
      <a:lnSpc>
        <a:spcPct val="100000"/>
      </a:lnSpc>
      <a:spcBef>
        <a:spcPts val="0"/>
      </a:spcBef>
      <a:spcAft>
        <a:spcPts val="0"/>
      </a:spcAft>
      <a:buClr>
        <a:srgbClr val="000000"/>
      </a:buClr>
      <a:buFont typeface="Times New Roman" panose="02020603050405020304" pitchFamily="18" charset="0"/>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6pPr>
    <a:lvl7pPr marR="0" lvl="6" algn="l" rtl="0">
      <a:lnSpc>
        <a:spcPct val="100000"/>
      </a:lnSpc>
      <a:spcBef>
        <a:spcPts val="0"/>
      </a:spcBef>
      <a:spcAft>
        <a:spcPts val="0"/>
      </a:spcAft>
      <a:buClr>
        <a:srgbClr val="000000"/>
      </a:buClr>
      <a:buFont typeface="Times New Roman" panose="02020603050405020304" pitchFamily="18" charset="0"/>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7pPr>
    <a:lvl8pPr marR="0" lvl="7" algn="l" rtl="0">
      <a:lnSpc>
        <a:spcPct val="100000"/>
      </a:lnSpc>
      <a:spcBef>
        <a:spcPts val="0"/>
      </a:spcBef>
      <a:spcAft>
        <a:spcPts val="0"/>
      </a:spcAft>
      <a:buClr>
        <a:srgbClr val="000000"/>
      </a:buClr>
      <a:buFont typeface="Times New Roman" panose="02020603050405020304" pitchFamily="18" charset="0"/>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8pPr>
    <a:lvl9pPr marR="0" lvl="8" algn="l" rtl="0">
      <a:lnSpc>
        <a:spcPct val="100000"/>
      </a:lnSpc>
      <a:spcBef>
        <a:spcPts val="0"/>
      </a:spcBef>
      <a:spcAft>
        <a:spcPts val="0"/>
      </a:spcAft>
      <a:buClr>
        <a:srgbClr val="000000"/>
      </a:buClr>
      <a:buFont typeface="Times New Roman" panose="02020603050405020304" pitchFamily="18" charset="0"/>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74" roundtripDataSignature="AMtx7miEtoIMJb4mFboTCLrjTZpFgS936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141" autoAdjust="0"/>
    <p:restoredTop sz="94654"/>
  </p:normalViewPr>
  <p:slideViewPr>
    <p:cSldViewPr snapToGrid="0">
      <p:cViewPr>
        <p:scale>
          <a:sx n="66" d="100"/>
          <a:sy n="66" d="100"/>
        </p:scale>
        <p:origin x="403" y="38"/>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74" Type="http://customschemas.google.com/relationships/presentationmetadata" Target="metadata"/><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88900" y="744538"/>
            <a:ext cx="6619875" cy="37242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06357" y="4716661"/>
            <a:ext cx="4984962" cy="446841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1pPr>
            <a:lvl2pPr marL="914400" marR="0" lvl="1" indent="-228600" algn="l" rtl="0">
              <a:lnSpc>
                <a:spcPct val="117999"/>
              </a:lnSpc>
              <a:spcBef>
                <a:spcPts val="0"/>
              </a:spcBef>
              <a:spcAft>
                <a:spcPts val="0"/>
              </a:spcAft>
              <a:buSzPts val="1400"/>
              <a:buNone/>
              <a:defRPr sz="2200" b="0" i="0" u="none" strike="noStrike" cap="none">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2pPr>
            <a:lvl3pPr marL="1371600" marR="0" lvl="2" indent="-228600" algn="l" rtl="0">
              <a:lnSpc>
                <a:spcPct val="117999"/>
              </a:lnSpc>
              <a:spcBef>
                <a:spcPts val="0"/>
              </a:spcBef>
              <a:spcAft>
                <a:spcPts val="0"/>
              </a:spcAft>
              <a:buSzPts val="1400"/>
              <a:buNone/>
              <a:defRPr sz="2200" b="0" i="0" u="none" strike="noStrike" cap="none">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3pPr>
            <a:lvl4pPr marL="1828800" marR="0" lvl="3" indent="-228600" algn="l" rtl="0">
              <a:lnSpc>
                <a:spcPct val="117999"/>
              </a:lnSpc>
              <a:spcBef>
                <a:spcPts val="0"/>
              </a:spcBef>
              <a:spcAft>
                <a:spcPts val="0"/>
              </a:spcAft>
              <a:buSzPts val="1400"/>
              <a:buNone/>
              <a:defRPr sz="2200" b="0" i="0" u="none" strike="noStrike" cap="none">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4pPr>
            <a:lvl5pPr marL="2286000" marR="0" lvl="4" indent="-228600" algn="l" rtl="0">
              <a:lnSpc>
                <a:spcPct val="117999"/>
              </a:lnSpc>
              <a:spcBef>
                <a:spcPts val="0"/>
              </a:spcBef>
              <a:spcAft>
                <a:spcPts val="0"/>
              </a:spcAft>
              <a:buSzPts val="1400"/>
              <a:buNone/>
              <a:defRPr sz="2200" b="0" i="0" u="none" strike="noStrike" cap="none">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5pPr>
            <a:lvl6pPr marL="2743200" marR="0" lvl="5" indent="-228600" algn="l" rtl="0">
              <a:lnSpc>
                <a:spcPct val="117999"/>
              </a:lnSpc>
              <a:spcBef>
                <a:spcPts val="0"/>
              </a:spcBef>
              <a:spcAft>
                <a:spcPts val="0"/>
              </a:spcAft>
              <a:buSzPts val="1400"/>
              <a:buNone/>
              <a:defRPr sz="2200" b="0" i="0" u="none" strike="noStrike" cap="none">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6pPr>
            <a:lvl7pPr marL="3200400" marR="0" lvl="6" indent="-228600" algn="l" rtl="0">
              <a:lnSpc>
                <a:spcPct val="117999"/>
              </a:lnSpc>
              <a:spcBef>
                <a:spcPts val="0"/>
              </a:spcBef>
              <a:spcAft>
                <a:spcPts val="0"/>
              </a:spcAft>
              <a:buSzPts val="1400"/>
              <a:buNone/>
              <a:defRPr sz="2200" b="0" i="0" u="none" strike="noStrike" cap="none">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7pPr>
            <a:lvl8pPr marL="3657600" marR="0" lvl="7" indent="-228600" algn="l" rtl="0">
              <a:lnSpc>
                <a:spcPct val="117999"/>
              </a:lnSpc>
              <a:spcBef>
                <a:spcPts val="0"/>
              </a:spcBef>
              <a:spcAft>
                <a:spcPts val="0"/>
              </a:spcAft>
              <a:buSzPts val="1400"/>
              <a:buNone/>
              <a:defRPr sz="2200" b="0" i="0" u="none" strike="noStrike" cap="none">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8pPr>
            <a:lvl9pPr marL="4114800" marR="0" lvl="8" indent="-228600" algn="l" rtl="0">
              <a:lnSpc>
                <a:spcPct val="117999"/>
              </a:lnSpc>
              <a:spcBef>
                <a:spcPts val="0"/>
              </a:spcBef>
              <a:spcAft>
                <a:spcPts val="0"/>
              </a:spcAft>
              <a:buSzPts val="1400"/>
              <a:buNone/>
              <a:defRPr sz="2200" b="0" i="0" u="none" strike="noStrike" cap="none">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9pPr>
          </a:lstStyle>
          <a:p>
            <a:endParaRPr/>
          </a:p>
        </p:txBody>
      </p:sp>
    </p:spTree>
    <p:extLst>
      <p:ext uri="{BB962C8B-B14F-4D97-AF65-F5344CB8AC3E}">
        <p14:creationId xmlns:p14="http://schemas.microsoft.com/office/powerpoint/2010/main" val="149445459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Times New Roman" panose="02020603050405020304" pitchFamily="18" charset="0"/>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1pPr>
    <a:lvl2pPr marR="0" lvl="1" algn="l" rtl="0">
      <a:lnSpc>
        <a:spcPct val="100000"/>
      </a:lnSpc>
      <a:spcBef>
        <a:spcPts val="0"/>
      </a:spcBef>
      <a:spcAft>
        <a:spcPts val="0"/>
      </a:spcAft>
      <a:buClr>
        <a:srgbClr val="000000"/>
      </a:buClr>
      <a:buFont typeface="Times New Roman" panose="02020603050405020304" pitchFamily="18" charset="0"/>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2pPr>
    <a:lvl3pPr marR="0" lvl="2" algn="l" rtl="0">
      <a:lnSpc>
        <a:spcPct val="100000"/>
      </a:lnSpc>
      <a:spcBef>
        <a:spcPts val="0"/>
      </a:spcBef>
      <a:spcAft>
        <a:spcPts val="0"/>
      </a:spcAft>
      <a:buClr>
        <a:srgbClr val="000000"/>
      </a:buClr>
      <a:buFont typeface="Times New Roman" panose="02020603050405020304" pitchFamily="18" charset="0"/>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3pPr>
    <a:lvl4pPr marR="0" lvl="3" algn="l" rtl="0">
      <a:lnSpc>
        <a:spcPct val="100000"/>
      </a:lnSpc>
      <a:spcBef>
        <a:spcPts val="0"/>
      </a:spcBef>
      <a:spcAft>
        <a:spcPts val="0"/>
      </a:spcAft>
      <a:buClr>
        <a:srgbClr val="000000"/>
      </a:buClr>
      <a:buFont typeface="Times New Roman" panose="02020603050405020304" pitchFamily="18" charset="0"/>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4pPr>
    <a:lvl5pPr marR="0" lvl="4" algn="l" rtl="0">
      <a:lnSpc>
        <a:spcPct val="100000"/>
      </a:lnSpc>
      <a:spcBef>
        <a:spcPts val="0"/>
      </a:spcBef>
      <a:spcAft>
        <a:spcPts val="0"/>
      </a:spcAft>
      <a:buClr>
        <a:srgbClr val="000000"/>
      </a:buClr>
      <a:buFont typeface="Times New Roman" panose="02020603050405020304" pitchFamily="18" charset="0"/>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5pPr>
    <a:lvl6pPr marR="0" lvl="5" algn="l" rtl="0">
      <a:lnSpc>
        <a:spcPct val="100000"/>
      </a:lnSpc>
      <a:spcBef>
        <a:spcPts val="0"/>
      </a:spcBef>
      <a:spcAft>
        <a:spcPts val="0"/>
      </a:spcAft>
      <a:buClr>
        <a:srgbClr val="000000"/>
      </a:buClr>
      <a:buFont typeface="Times New Roman" panose="02020603050405020304" pitchFamily="18" charset="0"/>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6pPr>
    <a:lvl7pPr marR="0" lvl="6" algn="l" rtl="0">
      <a:lnSpc>
        <a:spcPct val="100000"/>
      </a:lnSpc>
      <a:spcBef>
        <a:spcPts val="0"/>
      </a:spcBef>
      <a:spcAft>
        <a:spcPts val="0"/>
      </a:spcAft>
      <a:buClr>
        <a:srgbClr val="000000"/>
      </a:buClr>
      <a:buFont typeface="Times New Roman" panose="02020603050405020304" pitchFamily="18" charset="0"/>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7pPr>
    <a:lvl8pPr marR="0" lvl="7" algn="l" rtl="0">
      <a:lnSpc>
        <a:spcPct val="100000"/>
      </a:lnSpc>
      <a:spcBef>
        <a:spcPts val="0"/>
      </a:spcBef>
      <a:spcAft>
        <a:spcPts val="0"/>
      </a:spcAft>
      <a:buClr>
        <a:srgbClr val="000000"/>
      </a:buClr>
      <a:buFont typeface="Times New Roman" panose="02020603050405020304" pitchFamily="18" charset="0"/>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8pPr>
    <a:lvl9pPr marR="0" lvl="8" algn="l" rtl="0">
      <a:lnSpc>
        <a:spcPct val="100000"/>
      </a:lnSpc>
      <a:spcBef>
        <a:spcPts val="0"/>
      </a:spcBef>
      <a:spcAft>
        <a:spcPts val="0"/>
      </a:spcAft>
      <a:buClr>
        <a:srgbClr val="000000"/>
      </a:buClr>
      <a:buFont typeface="Times New Roman" panose="02020603050405020304" pitchFamily="18" charset="0"/>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Google Shape;32;p1:notes"/>
          <p:cNvSpPr>
            <a:spLocks noGrp="1" noRot="1" noChangeAspect="1"/>
          </p:cNvSpPr>
          <p:nvPr>
            <p:ph type="sldImg" idx="2"/>
          </p:nvPr>
        </p:nvSpPr>
        <p:spPr>
          <a:xfrm>
            <a:off x="88900" y="744538"/>
            <a:ext cx="6619875" cy="37242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 name="Google Shape;33;p1:notes"/>
          <p:cNvSpPr txBox="1">
            <a:spLocks noGrp="1"/>
          </p:cNvSpPr>
          <p:nvPr>
            <p:ph type="body" idx="1"/>
          </p:nvPr>
        </p:nvSpPr>
        <p:spPr>
          <a:xfrm>
            <a:off x="906357" y="4716661"/>
            <a:ext cx="4984962" cy="4468416"/>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endParaRPr/>
          </a:p>
        </p:txBody>
      </p:sp>
    </p:spTree>
    <p:extLst>
      <p:ext uri="{BB962C8B-B14F-4D97-AF65-F5344CB8AC3E}">
        <p14:creationId xmlns:p14="http://schemas.microsoft.com/office/powerpoint/2010/main" val="1369256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9:notes"/>
          <p:cNvSpPr txBox="1">
            <a:spLocks noGrp="1"/>
          </p:cNvSpPr>
          <p:nvPr>
            <p:ph type="body" idx="1"/>
          </p:nvPr>
        </p:nvSpPr>
        <p:spPr>
          <a:xfrm>
            <a:off x="906357" y="4716661"/>
            <a:ext cx="4984962" cy="4468416"/>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t>để update được giao diện thì ta khai báo 1 global state counter,setCounter ntn</a:t>
            </a:r>
            <a:endParaRPr sz="1400"/>
          </a:p>
          <a:p>
            <a:pPr marL="0" lvl="0" indent="0" algn="l" rtl="0">
              <a:spcBef>
                <a:spcPts val="0"/>
              </a:spcBef>
              <a:spcAft>
                <a:spcPts val="0"/>
              </a:spcAft>
              <a:buNone/>
            </a:pPr>
            <a:r>
              <a:rPr lang="en-US" sz="1400"/>
              <a:t>sau đó khi nhận được dữ liệu state từ hàm subcribe thì ta set lại dữ liệu cho state counter của chúng ta</a:t>
            </a:r>
            <a:endParaRPr sz="1400"/>
          </a:p>
          <a:p>
            <a:pPr marL="0" lvl="0" indent="0" algn="l" rtl="0">
              <a:spcBef>
                <a:spcPts val="0"/>
              </a:spcBef>
              <a:spcAft>
                <a:spcPts val="0"/>
              </a:spcAft>
              <a:buNone/>
            </a:pPr>
            <a:r>
              <a:rPr lang="en-US" sz="1400"/>
              <a:t>sau đấy component sẽ rerender lại giao diện cho chúng ta</a:t>
            </a:r>
            <a:endParaRPr sz="1400"/>
          </a:p>
          <a:p>
            <a:pPr marL="0" lvl="0" indent="0" algn="l" rtl="0">
              <a:spcBef>
                <a:spcPts val="0"/>
              </a:spcBef>
              <a:spcAft>
                <a:spcPts val="0"/>
              </a:spcAft>
              <a:buNone/>
            </a:pPr>
            <a:r>
              <a:rPr lang="en-US" sz="1400"/>
              <a:t>Nhận data hay không thì sẽ là do chúng ta dùng store.subcribe data hay không</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p:txBody>
      </p:sp>
      <p:sp>
        <p:nvSpPr>
          <p:cNvPr id="98" name="Google Shape;98;p9:notes"/>
          <p:cNvSpPr>
            <a:spLocks noGrp="1" noRot="1" noChangeAspect="1"/>
          </p:cNvSpPr>
          <p:nvPr>
            <p:ph type="sldImg" idx="2"/>
          </p:nvPr>
        </p:nvSpPr>
        <p:spPr>
          <a:xfrm>
            <a:off x="88900" y="744538"/>
            <a:ext cx="6619875"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01182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10:notes"/>
          <p:cNvSpPr txBox="1">
            <a:spLocks noGrp="1"/>
          </p:cNvSpPr>
          <p:nvPr>
            <p:ph type="body" idx="1"/>
          </p:nvPr>
        </p:nvSpPr>
        <p:spPr>
          <a:xfrm>
            <a:off x="906357" y="4716661"/>
            <a:ext cx="4984962" cy="4468416"/>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t>như mn đã thấy ý là 1 store chỉ create được với 1 reducer </a:t>
            </a:r>
            <a:endParaRPr sz="1400"/>
          </a:p>
          <a:p>
            <a:pPr marL="0" lvl="0" indent="0" algn="l" rtl="0">
              <a:spcBef>
                <a:spcPts val="0"/>
              </a:spcBef>
              <a:spcAft>
                <a:spcPts val="0"/>
              </a:spcAft>
              <a:buNone/>
            </a:pPr>
            <a:r>
              <a:rPr lang="en-US" sz="1400"/>
              <a:t>mà mỗi 1 reducer sẽ quản lý 1 loại  state riêng</a:t>
            </a:r>
            <a:endParaRPr sz="1400"/>
          </a:p>
          <a:p>
            <a:pPr marL="0" lvl="0" indent="0" algn="l" rtl="0">
              <a:spcBef>
                <a:spcPts val="0"/>
              </a:spcBef>
              <a:spcAft>
                <a:spcPts val="0"/>
              </a:spcAft>
              <a:buNone/>
            </a:pPr>
            <a:r>
              <a:rPr lang="en-US" sz="1400"/>
              <a:t>vậy để có thể quản lý được nhiều reducer 1 lúc thì ta có 1 kỹ thuật là rootReducer ntn , tạo 1 đối tượng cha là rootReducer</a:t>
            </a:r>
            <a:endParaRPr sz="1400"/>
          </a:p>
          <a:p>
            <a:pPr marL="0" lvl="0" indent="0" algn="l" rtl="0">
              <a:spcBef>
                <a:spcPts val="0"/>
              </a:spcBef>
              <a:spcAft>
                <a:spcPts val="0"/>
              </a:spcAft>
              <a:buNone/>
            </a:pPr>
            <a:r>
              <a:rPr lang="en-US" sz="1400"/>
              <a:t>trong </a:t>
            </a:r>
            <a:r>
              <a:rPr lang="en-US" sz="1400">
                <a:solidFill>
                  <a:schemeClr val="dk1"/>
                </a:solidFill>
              </a:rPr>
              <a:t>rootReducer mn khai báo tất cả các childReducer này vào thôi (đối tượng Reducer con) khai báo trong hàm combineReducers</a:t>
            </a:r>
            <a:endParaRPr sz="1400">
              <a:solidFill>
                <a:schemeClr val="dk1"/>
              </a:solidFill>
            </a:endParaRPr>
          </a:p>
          <a:p>
            <a:pPr marL="0" lvl="0" indent="0" algn="l" rtl="0">
              <a:spcBef>
                <a:spcPts val="0"/>
              </a:spcBef>
              <a:spcAft>
                <a:spcPts val="0"/>
              </a:spcAft>
              <a:buNone/>
            </a:pPr>
            <a:r>
              <a:rPr lang="en-US" sz="1400">
                <a:solidFill>
                  <a:schemeClr val="dk1"/>
                </a:solidFill>
              </a:rPr>
              <a:t>thường đặt tên rootReducer ở bên ngoài là file index.js ( theo đúng coding convention)</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p:txBody>
      </p:sp>
      <p:sp>
        <p:nvSpPr>
          <p:cNvPr id="108" name="Google Shape;108;p10:notes"/>
          <p:cNvSpPr>
            <a:spLocks noGrp="1" noRot="1" noChangeAspect="1"/>
          </p:cNvSpPr>
          <p:nvPr>
            <p:ph type="sldImg" idx="2"/>
          </p:nvPr>
        </p:nvSpPr>
        <p:spPr>
          <a:xfrm>
            <a:off x="88900" y="744538"/>
            <a:ext cx="6619875"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1521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11:notes"/>
          <p:cNvSpPr txBox="1">
            <a:spLocks noGrp="1"/>
          </p:cNvSpPr>
          <p:nvPr>
            <p:ph type="body" idx="1"/>
          </p:nvPr>
        </p:nvSpPr>
        <p:spPr>
          <a:xfrm>
            <a:off x="906357" y="4716661"/>
            <a:ext cx="4984962" cy="4468416"/>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solidFill>
                  <a:schemeClr val="dk1"/>
                </a:solidFill>
              </a:rPr>
              <a:t>actionCreator là 1 file chuyên tạo các action , mn muốn có nhận thêm data là gì sẽ đóng gói vào payload (biến này mn đặt tên là gì cũng dk, hay đặt là payload thôi)</a:t>
            </a:r>
            <a:endParaRPr sz="1400">
              <a:solidFill>
                <a:schemeClr val="dk1"/>
              </a:solidFill>
            </a:endParaRPr>
          </a:p>
          <a:p>
            <a:pPr marL="0" lvl="0" indent="0" algn="l" rtl="0">
              <a:spcBef>
                <a:spcPts val="0"/>
              </a:spcBef>
              <a:spcAft>
                <a:spcPts val="0"/>
              </a:spcAft>
              <a:buClr>
                <a:schemeClr val="dk1"/>
              </a:buClr>
              <a:buSzPts val="1100"/>
              <a:buFont typeface="Times New Roman" panose="02020603050405020304" pitchFamily="18" charset="0"/>
              <a:buNone/>
            </a:pPr>
            <a:endParaRPr sz="1400">
              <a:solidFill>
                <a:schemeClr val="dk1"/>
              </a:solidFill>
            </a:endParaRPr>
          </a:p>
        </p:txBody>
      </p:sp>
      <p:sp>
        <p:nvSpPr>
          <p:cNvPr id="122" name="Google Shape;122;p11:notes"/>
          <p:cNvSpPr>
            <a:spLocks noGrp="1" noRot="1" noChangeAspect="1"/>
          </p:cNvSpPr>
          <p:nvPr>
            <p:ph type="sldImg" idx="2"/>
          </p:nvPr>
        </p:nvSpPr>
        <p:spPr>
          <a:xfrm>
            <a:off x="88900" y="744538"/>
            <a:ext cx="6619875"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03577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12:notes"/>
          <p:cNvSpPr txBox="1">
            <a:spLocks noGrp="1"/>
          </p:cNvSpPr>
          <p:nvPr>
            <p:ph type="body" idx="1"/>
          </p:nvPr>
        </p:nvSpPr>
        <p:spPr>
          <a:xfrm>
            <a:off x="906357" y="4716661"/>
            <a:ext cx="4984962" cy="4468416"/>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p12:notes"/>
          <p:cNvSpPr>
            <a:spLocks noGrp="1" noRot="1" noChangeAspect="1"/>
          </p:cNvSpPr>
          <p:nvPr>
            <p:ph type="sldImg" idx="2"/>
          </p:nvPr>
        </p:nvSpPr>
        <p:spPr>
          <a:xfrm>
            <a:off x="88900" y="744538"/>
            <a:ext cx="6619875"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59923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3:notes"/>
          <p:cNvSpPr txBox="1">
            <a:spLocks noGrp="1"/>
          </p:cNvSpPr>
          <p:nvPr>
            <p:ph type="body" idx="1"/>
          </p:nvPr>
        </p:nvSpPr>
        <p:spPr>
          <a:xfrm>
            <a:off x="906357" y="4716661"/>
            <a:ext cx="4984962" cy="4468416"/>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13:notes"/>
          <p:cNvSpPr>
            <a:spLocks noGrp="1" noRot="1" noChangeAspect="1"/>
          </p:cNvSpPr>
          <p:nvPr>
            <p:ph type="sldImg" idx="2"/>
          </p:nvPr>
        </p:nvSpPr>
        <p:spPr>
          <a:xfrm>
            <a:off x="88900" y="744538"/>
            <a:ext cx="6619875"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94756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4:notes"/>
          <p:cNvSpPr txBox="1">
            <a:spLocks noGrp="1"/>
          </p:cNvSpPr>
          <p:nvPr>
            <p:ph type="body" idx="1"/>
          </p:nvPr>
        </p:nvSpPr>
        <p:spPr>
          <a:xfrm>
            <a:off x="906357" y="4716661"/>
            <a:ext cx="4984962" cy="4468416"/>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t>3 phần quan trọng nhất  để hoạt động được redux core</a:t>
            </a:r>
            <a:endParaRPr sz="1400"/>
          </a:p>
          <a:p>
            <a:pPr marL="0" lvl="0" indent="0" algn="l" rtl="0">
              <a:spcBef>
                <a:spcPts val="0"/>
              </a:spcBef>
              <a:spcAft>
                <a:spcPts val="0"/>
              </a:spcAft>
              <a:buNone/>
            </a:pPr>
            <a:r>
              <a:rPr lang="en-US" sz="1400"/>
              <a:t>2 qua trinh setup,update</a:t>
            </a:r>
            <a:endParaRPr sz="1400"/>
          </a:p>
          <a:p>
            <a:pPr marL="0" lvl="0" indent="0" algn="l" rtl="0">
              <a:spcBef>
                <a:spcPts val="0"/>
              </a:spcBef>
              <a:spcAft>
                <a:spcPts val="0"/>
              </a:spcAft>
              <a:buNone/>
            </a:pPr>
            <a:r>
              <a:rPr lang="en-US" sz="1400"/>
              <a:t>setup: ta tạo rootReducer trước, sau đấy store sẽ gọi tới reducer này 1 lần để khởi tạc các giá trị mặc định cho các reducer trong root</a:t>
            </a:r>
            <a:endParaRPr sz="1400"/>
          </a:p>
          <a:p>
            <a:pPr marL="0" lvl="0" indent="0" algn="l" rtl="0">
              <a:spcBef>
                <a:spcPts val="0"/>
              </a:spcBef>
              <a:spcAft>
                <a:spcPts val="0"/>
              </a:spcAft>
              <a:buNone/>
            </a:pPr>
            <a:r>
              <a:rPr lang="en-US" sz="1400"/>
              <a:t>Khi UI(component) render lần đầu tiên thì UI sẽ truy cập được tới giá trị hiện tại của state trong redux store và sử dụng data để quyết định xem có render lại hay không</a:t>
            </a:r>
            <a:endParaRPr sz="1400"/>
          </a:p>
          <a:p>
            <a:pPr marL="0" lvl="0" indent="0" algn="l" rtl="0">
              <a:spcBef>
                <a:spcPts val="0"/>
              </a:spcBef>
              <a:spcAft>
                <a:spcPts val="0"/>
              </a:spcAft>
              <a:buNone/>
            </a:pPr>
            <a:r>
              <a:rPr lang="en-US" sz="1400"/>
              <a:t>và UI này phải subcribe tất cả các sự kiện trong tương lại nếu làm state thay đổi và lấy được dự liệu mới nhất của state trong redux store</a:t>
            </a:r>
            <a:endParaRPr sz="1400"/>
          </a:p>
          <a:p>
            <a:pPr marL="0" lvl="0" indent="0" algn="l" rtl="0">
              <a:spcBef>
                <a:spcPts val="0"/>
              </a:spcBef>
              <a:spcAft>
                <a:spcPts val="0"/>
              </a:spcAft>
              <a:buNone/>
            </a:pPr>
            <a:r>
              <a:rPr lang="en-US" sz="1400"/>
              <a:t>Update</a:t>
            </a:r>
            <a:endParaRPr sz="1400"/>
          </a:p>
          <a:p>
            <a:pPr marL="0" lvl="0" indent="0" algn="l" rtl="0">
              <a:spcBef>
                <a:spcPts val="0"/>
              </a:spcBef>
              <a:spcAft>
                <a:spcPts val="0"/>
              </a:spcAft>
              <a:buNone/>
            </a:pPr>
            <a:r>
              <a:rPr lang="en-US" sz="1400"/>
              <a:t>1 số sự kiện xảy ra như khi người dùng click vào button</a:t>
            </a:r>
            <a:endParaRPr sz="1400"/>
          </a:p>
          <a:p>
            <a:pPr marL="0" lvl="0" indent="0" algn="l" rtl="0">
              <a:spcBef>
                <a:spcPts val="0"/>
              </a:spcBef>
              <a:spcAft>
                <a:spcPts val="0"/>
              </a:spcAft>
              <a:buNone/>
            </a:pPr>
            <a:r>
              <a:rPr lang="en-US" sz="1400"/>
              <a:t>code của mình sẽ gửi 1 sự kiện dispatch tới store VD như counter/in..</a:t>
            </a:r>
            <a:endParaRPr sz="1400"/>
          </a:p>
          <a:p>
            <a:pPr marL="0" lvl="0" indent="0" algn="l" rtl="0">
              <a:spcBef>
                <a:spcPts val="0"/>
              </a:spcBef>
              <a:spcAft>
                <a:spcPts val="0"/>
              </a:spcAft>
              <a:buNone/>
            </a:pPr>
            <a:r>
              <a:rPr lang="en-US" sz="1400"/>
              <a:t>store run các function trong reducer để update lại các state với action mà người dùng vừa gửi lên</a:t>
            </a:r>
            <a:endParaRPr sz="1400"/>
          </a:p>
          <a:p>
            <a:pPr marL="0" lvl="0" indent="0" algn="l" rtl="0">
              <a:spcBef>
                <a:spcPts val="0"/>
              </a:spcBef>
              <a:spcAft>
                <a:spcPts val="0"/>
              </a:spcAft>
              <a:buNone/>
            </a:pPr>
            <a:r>
              <a:rPr lang="en-US" sz="1400"/>
              <a:t>store sẽ notifies tới tất cả các UI đã subcripbed các sự kiện của store từ trước đấy để update lại data, update lại giao diện</a:t>
            </a:r>
            <a:endParaRPr sz="1400"/>
          </a:p>
          <a:p>
            <a:pPr marL="0" lvl="0" indent="0" algn="l" rtl="0">
              <a:spcBef>
                <a:spcPts val="0"/>
              </a:spcBef>
              <a:spcAft>
                <a:spcPts val="0"/>
              </a:spcAft>
              <a:buNone/>
            </a:pPr>
            <a:r>
              <a:rPr lang="en-US" sz="1400"/>
              <a:t>mỗi component nhận được data thì sẽ rerender lại giao diện thôi</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p:txBody>
      </p:sp>
      <p:sp>
        <p:nvSpPr>
          <p:cNvPr id="148" name="Google Shape;148;p14:notes"/>
          <p:cNvSpPr>
            <a:spLocks noGrp="1" noRot="1" noChangeAspect="1"/>
          </p:cNvSpPr>
          <p:nvPr>
            <p:ph type="sldImg" idx="2"/>
          </p:nvPr>
        </p:nvSpPr>
        <p:spPr>
          <a:xfrm>
            <a:off x="88900" y="744538"/>
            <a:ext cx="6619875"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18187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5:notes"/>
          <p:cNvSpPr txBox="1">
            <a:spLocks noGrp="1"/>
          </p:cNvSpPr>
          <p:nvPr>
            <p:ph type="body" idx="1"/>
          </p:nvPr>
        </p:nvSpPr>
        <p:spPr>
          <a:xfrm>
            <a:off x="906357" y="4716661"/>
            <a:ext cx="4984962" cy="4468416"/>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vd 3 su dung nhiều reducer</a:t>
            </a:r>
            <a:endParaRPr/>
          </a:p>
        </p:txBody>
      </p:sp>
      <p:sp>
        <p:nvSpPr>
          <p:cNvPr id="156" name="Google Shape;156;p15:notes"/>
          <p:cNvSpPr>
            <a:spLocks noGrp="1" noRot="1" noChangeAspect="1"/>
          </p:cNvSpPr>
          <p:nvPr>
            <p:ph type="sldImg" idx="2"/>
          </p:nvPr>
        </p:nvSpPr>
        <p:spPr>
          <a:xfrm>
            <a:off x="88900" y="744538"/>
            <a:ext cx="6619875"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3825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6:notes"/>
          <p:cNvSpPr txBox="1">
            <a:spLocks noGrp="1"/>
          </p:cNvSpPr>
          <p:nvPr>
            <p:ph type="body" idx="1"/>
          </p:nvPr>
        </p:nvSpPr>
        <p:spPr>
          <a:xfrm>
            <a:off x="906357" y="4716661"/>
            <a:ext cx="4984962" cy="4468416"/>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store là 1 đối tượng quản lý tất cả state của 1 app</a:t>
            </a:r>
            <a:endParaRPr/>
          </a:p>
          <a:p>
            <a:pPr marL="0" lvl="0" indent="0" algn="l" rtl="0">
              <a:spcBef>
                <a:spcPts val="0"/>
              </a:spcBef>
              <a:spcAft>
                <a:spcPts val="0"/>
              </a:spcAft>
              <a:buNone/>
            </a:pPr>
            <a:r>
              <a:rPr lang="en-US"/>
              <a:t>chứa nhiều các file reducer để quản lý update các state</a:t>
            </a:r>
            <a:endParaRPr/>
          </a:p>
          <a:p>
            <a:pPr marL="0" lvl="0" indent="0" algn="l" rtl="0">
              <a:spcBef>
                <a:spcPts val="0"/>
              </a:spcBef>
              <a:spcAft>
                <a:spcPts val="0"/>
              </a:spcAft>
              <a:buNone/>
            </a:pPr>
            <a:r>
              <a:rPr lang="en-US"/>
              <a:t>các phương thức trong store là getState, phương thức update state qua các action</a:t>
            </a:r>
            <a:endParaRPr/>
          </a:p>
          <a:p>
            <a:pPr marL="0" lvl="0" indent="0" algn="l" rtl="0">
              <a:spcBef>
                <a:spcPts val="0"/>
              </a:spcBef>
              <a:spcAft>
                <a:spcPts val="0"/>
              </a:spcAft>
              <a:buNone/>
            </a:pPr>
            <a:r>
              <a:rPr lang="en-US"/>
              <a:t>dki nhận state mới nhất là hàm subcribe</a:t>
            </a:r>
            <a:endParaRPr/>
          </a:p>
        </p:txBody>
      </p:sp>
      <p:sp>
        <p:nvSpPr>
          <p:cNvPr id="164" name="Google Shape;164;p16:notes"/>
          <p:cNvSpPr>
            <a:spLocks noGrp="1" noRot="1" noChangeAspect="1"/>
          </p:cNvSpPr>
          <p:nvPr>
            <p:ph type="sldImg" idx="2"/>
          </p:nvPr>
        </p:nvSpPr>
        <p:spPr>
          <a:xfrm>
            <a:off x="88900" y="744538"/>
            <a:ext cx="6619875"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43947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7:notes"/>
          <p:cNvSpPr txBox="1">
            <a:spLocks noGrp="1"/>
          </p:cNvSpPr>
          <p:nvPr>
            <p:ph type="body" idx="1"/>
          </p:nvPr>
        </p:nvSpPr>
        <p:spPr>
          <a:xfrm>
            <a:off x="906357" y="4716661"/>
            <a:ext cx="4984962" cy="4468416"/>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17:notes"/>
          <p:cNvSpPr>
            <a:spLocks noGrp="1" noRot="1" noChangeAspect="1"/>
          </p:cNvSpPr>
          <p:nvPr>
            <p:ph type="sldImg" idx="2"/>
          </p:nvPr>
        </p:nvSpPr>
        <p:spPr>
          <a:xfrm>
            <a:off x="88900" y="744538"/>
            <a:ext cx="6619875"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02955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8:notes"/>
          <p:cNvSpPr txBox="1">
            <a:spLocks noGrp="1"/>
          </p:cNvSpPr>
          <p:nvPr>
            <p:ph type="body" idx="1"/>
          </p:nvPr>
        </p:nvSpPr>
        <p:spPr>
          <a:xfrm>
            <a:off x="906357" y="4716661"/>
            <a:ext cx="4984962" cy="4468416"/>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t>reducer là nơi nhận các action để thay đổi state nếu store cần </a:t>
            </a:r>
            <a:endParaRPr sz="1400"/>
          </a:p>
          <a:p>
            <a:pPr marL="0" lvl="0" indent="0" algn="l" rtl="0">
              <a:spcBef>
                <a:spcPts val="0"/>
              </a:spcBef>
              <a:spcAft>
                <a:spcPts val="0"/>
              </a:spcAft>
              <a:buNone/>
            </a:pPr>
            <a:r>
              <a:rPr lang="en-US" sz="1400"/>
              <a:t>ta nên return state dựa vào phương thức copy lại state rồi sửa các giá trị cần để update để tránh việc khi thay đổi state bị thiếu các </a:t>
            </a:r>
            <a:endParaRPr sz="1400"/>
          </a:p>
          <a:p>
            <a:pPr marL="0" lvl="0" indent="0" algn="l" rtl="0">
              <a:spcBef>
                <a:spcPts val="0"/>
              </a:spcBef>
              <a:spcAft>
                <a:spcPts val="0"/>
              </a:spcAft>
              <a:buNone/>
            </a:pPr>
            <a:r>
              <a:rPr lang="en-US" sz="1400"/>
              <a:t>thuộc tính ,dữ liệu cũ của state</a:t>
            </a:r>
            <a:endParaRPr sz="1400"/>
          </a:p>
        </p:txBody>
      </p:sp>
      <p:sp>
        <p:nvSpPr>
          <p:cNvPr id="182" name="Google Shape;182;p18:notes"/>
          <p:cNvSpPr>
            <a:spLocks noGrp="1" noRot="1" noChangeAspect="1"/>
          </p:cNvSpPr>
          <p:nvPr>
            <p:ph type="sldImg" idx="2"/>
          </p:nvPr>
        </p:nvSpPr>
        <p:spPr>
          <a:xfrm>
            <a:off x="88900" y="744538"/>
            <a:ext cx="6619875"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7437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2:notes"/>
          <p:cNvSpPr>
            <a:spLocks noGrp="1" noRot="1" noChangeAspect="1"/>
          </p:cNvSpPr>
          <p:nvPr>
            <p:ph type="sldImg" idx="2"/>
          </p:nvPr>
        </p:nvSpPr>
        <p:spPr>
          <a:xfrm>
            <a:off x="88900" y="744538"/>
            <a:ext cx="6619875" cy="37242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 name="Google Shape;41;p2:notes"/>
          <p:cNvSpPr txBox="1">
            <a:spLocks noGrp="1"/>
          </p:cNvSpPr>
          <p:nvPr>
            <p:ph type="body" idx="1"/>
          </p:nvPr>
        </p:nvSpPr>
        <p:spPr>
          <a:xfrm>
            <a:off x="906357" y="4716661"/>
            <a:ext cx="4984962" cy="4468416"/>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endParaRPr/>
          </a:p>
        </p:txBody>
      </p:sp>
    </p:spTree>
    <p:extLst>
      <p:ext uri="{BB962C8B-B14F-4D97-AF65-F5344CB8AC3E}">
        <p14:creationId xmlns:p14="http://schemas.microsoft.com/office/powerpoint/2010/main" val="18665942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9:notes"/>
          <p:cNvSpPr txBox="1">
            <a:spLocks noGrp="1"/>
          </p:cNvSpPr>
          <p:nvPr>
            <p:ph type="body" idx="1"/>
          </p:nvPr>
        </p:nvSpPr>
        <p:spPr>
          <a:xfrm>
            <a:off x="906357" y="4716661"/>
            <a:ext cx="4984962" cy="4468416"/>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có 2 loại reducer là rootReducer, child reducer</a:t>
            </a:r>
            <a:endParaRPr/>
          </a:p>
        </p:txBody>
      </p:sp>
      <p:sp>
        <p:nvSpPr>
          <p:cNvPr id="190" name="Google Shape;190;p19:notes"/>
          <p:cNvSpPr>
            <a:spLocks noGrp="1" noRot="1" noChangeAspect="1"/>
          </p:cNvSpPr>
          <p:nvPr>
            <p:ph type="sldImg" idx="2"/>
          </p:nvPr>
        </p:nvSpPr>
        <p:spPr>
          <a:xfrm>
            <a:off x="88900" y="744538"/>
            <a:ext cx="6619875"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94418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20:notes"/>
          <p:cNvSpPr txBox="1">
            <a:spLocks noGrp="1"/>
          </p:cNvSpPr>
          <p:nvPr>
            <p:ph type="body" idx="1"/>
          </p:nvPr>
        </p:nvSpPr>
        <p:spPr>
          <a:xfrm>
            <a:off x="906357" y="4716661"/>
            <a:ext cx="4984962" cy="4468416"/>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khi dispatch chọn 1 action thì mn khai báo các action vào trong actionCreators để sử dụng lại</a:t>
            </a:r>
            <a:endParaRPr/>
          </a:p>
          <a:p>
            <a:pPr marL="0" lvl="0" indent="0" algn="l" rtl="0">
              <a:spcBef>
                <a:spcPts val="0"/>
              </a:spcBef>
              <a:spcAft>
                <a:spcPts val="0"/>
              </a:spcAft>
              <a:buNone/>
            </a:pPr>
            <a:r>
              <a:rPr lang="en-US"/>
              <a:t>mình cần Khai báo type(loại) action là gì </a:t>
            </a:r>
            <a:endParaRPr/>
          </a:p>
          <a:p>
            <a:pPr marL="0" lvl="0" indent="0" algn="l" rtl="0">
              <a:spcBef>
                <a:spcPts val="0"/>
              </a:spcBef>
              <a:spcAft>
                <a:spcPts val="0"/>
              </a:spcAft>
              <a:buNone/>
            </a:pPr>
            <a:r>
              <a:rPr lang="en-US"/>
              <a:t>và dữ liệu đẩy thêm vào state được quản lý bởi payload</a:t>
            </a:r>
            <a:endParaRPr/>
          </a:p>
          <a:p>
            <a:pPr marL="0" lvl="0" indent="0" algn="l" rtl="0">
              <a:spcBef>
                <a:spcPts val="0"/>
              </a:spcBef>
              <a:spcAft>
                <a:spcPts val="0"/>
              </a:spcAft>
              <a:buNone/>
            </a:pPr>
            <a:endParaRPr/>
          </a:p>
        </p:txBody>
      </p:sp>
      <p:sp>
        <p:nvSpPr>
          <p:cNvPr id="199" name="Google Shape;199;p20:notes"/>
          <p:cNvSpPr>
            <a:spLocks noGrp="1" noRot="1" noChangeAspect="1"/>
          </p:cNvSpPr>
          <p:nvPr>
            <p:ph type="sldImg" idx="2"/>
          </p:nvPr>
        </p:nvSpPr>
        <p:spPr>
          <a:xfrm>
            <a:off x="88900" y="744538"/>
            <a:ext cx="6619875"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57661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1:notes"/>
          <p:cNvSpPr txBox="1">
            <a:spLocks noGrp="1"/>
          </p:cNvSpPr>
          <p:nvPr>
            <p:ph type="body" idx="1"/>
          </p:nvPr>
        </p:nvSpPr>
        <p:spPr>
          <a:xfrm>
            <a:off x="906357" y="4716661"/>
            <a:ext cx="4984962" cy="4468416"/>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selectors là function để chọn thông tin state chính xác mà mn muốn nhận trong component</a:t>
            </a:r>
            <a:endParaRPr/>
          </a:p>
          <a:p>
            <a:pPr marL="0" lvl="0" indent="0" algn="l" rtl="0">
              <a:spcBef>
                <a:spcPts val="0"/>
              </a:spcBef>
              <a:spcAft>
                <a:spcPts val="0"/>
              </a:spcAft>
              <a:buNone/>
            </a:pPr>
            <a:r>
              <a:rPr lang="en-US"/>
              <a:t>như là để trỏ tới global state nao mà reducer đang quản lý</a:t>
            </a:r>
            <a:endParaRPr/>
          </a:p>
        </p:txBody>
      </p:sp>
      <p:sp>
        <p:nvSpPr>
          <p:cNvPr id="206" name="Google Shape;206;p21:notes"/>
          <p:cNvSpPr>
            <a:spLocks noGrp="1" noRot="1" noChangeAspect="1"/>
          </p:cNvSpPr>
          <p:nvPr>
            <p:ph type="sldImg" idx="2"/>
          </p:nvPr>
        </p:nvSpPr>
        <p:spPr>
          <a:xfrm>
            <a:off x="88900" y="744538"/>
            <a:ext cx="6619875"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3677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22:notes"/>
          <p:cNvSpPr txBox="1">
            <a:spLocks noGrp="1"/>
          </p:cNvSpPr>
          <p:nvPr>
            <p:ph type="body" idx="1"/>
          </p:nvPr>
        </p:nvSpPr>
        <p:spPr>
          <a:xfrm>
            <a:off x="906357" y="4716661"/>
            <a:ext cx="4984962" cy="4468416"/>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các api của store cung cấp sẵn cho mn sử dụng</a:t>
            </a:r>
            <a:endParaRPr/>
          </a:p>
        </p:txBody>
      </p:sp>
      <p:sp>
        <p:nvSpPr>
          <p:cNvPr id="213" name="Google Shape;213;p22:notes"/>
          <p:cNvSpPr>
            <a:spLocks noGrp="1" noRot="1" noChangeAspect="1"/>
          </p:cNvSpPr>
          <p:nvPr>
            <p:ph type="sldImg" idx="2"/>
          </p:nvPr>
        </p:nvSpPr>
        <p:spPr>
          <a:xfrm>
            <a:off x="88900" y="744538"/>
            <a:ext cx="6619875"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19725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23:notes"/>
          <p:cNvSpPr txBox="1">
            <a:spLocks noGrp="1"/>
          </p:cNvSpPr>
          <p:nvPr>
            <p:ph type="body" idx="1"/>
          </p:nvPr>
        </p:nvSpPr>
        <p:spPr>
          <a:xfrm>
            <a:off x="906357" y="4716661"/>
            <a:ext cx="4984962" cy="4468416"/>
          </a:xfrm>
          <a:prstGeom prst="rect">
            <a:avLst/>
          </a:prstGeom>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1400">
                <a:solidFill>
                  <a:schemeClr val="dk1"/>
                </a:solidFill>
              </a:rPr>
              <a:t>Best practices khuyên mn store quản lý các global state (nhiều component cùng sử dụng 1 state này)</a:t>
            </a:r>
            <a:endParaRPr sz="1400">
              <a:solidFill>
                <a:schemeClr val="dk1"/>
              </a:solidFill>
            </a:endParaRPr>
          </a:p>
          <a:p>
            <a:pPr marL="0" lvl="0" indent="0" algn="l" rtl="0">
              <a:lnSpc>
                <a:spcPct val="100000"/>
              </a:lnSpc>
              <a:spcBef>
                <a:spcPts val="0"/>
              </a:spcBef>
              <a:spcAft>
                <a:spcPts val="0"/>
              </a:spcAft>
              <a:buNone/>
            </a:pPr>
            <a:r>
              <a:rPr lang="en-US" sz="1400">
                <a:solidFill>
                  <a:schemeClr val="dk1"/>
                </a:solidFill>
              </a:rPr>
              <a:t>còn nếu state nào chỉ sử dụng trong 1 component và nó ko phức tạp</a:t>
            </a:r>
            <a:endParaRPr sz="1400">
              <a:solidFill>
                <a:schemeClr val="dk1"/>
              </a:solidFill>
            </a:endParaRPr>
          </a:p>
          <a:p>
            <a:pPr marL="0" lvl="0" indent="0" algn="l" rtl="0">
              <a:lnSpc>
                <a:spcPct val="100000"/>
              </a:lnSpc>
              <a:spcBef>
                <a:spcPts val="0"/>
              </a:spcBef>
              <a:spcAft>
                <a:spcPts val="0"/>
              </a:spcAft>
              <a:buNone/>
            </a:pPr>
            <a:r>
              <a:rPr lang="en-US" sz="1400">
                <a:solidFill>
                  <a:schemeClr val="dk1"/>
                </a:solidFill>
              </a:rPr>
              <a:t>thì mn cứ khai báo trực tiếp trong component cho nhanh</a:t>
            </a:r>
            <a:endParaRPr sz="1400">
              <a:solidFill>
                <a:schemeClr val="dk1"/>
              </a:solidFill>
            </a:endParaRPr>
          </a:p>
          <a:p>
            <a:pPr marL="0" lvl="0" indent="0" algn="l" rtl="0">
              <a:lnSpc>
                <a:spcPct val="100000"/>
              </a:lnSpc>
              <a:spcBef>
                <a:spcPts val="0"/>
              </a:spcBef>
              <a:spcAft>
                <a:spcPts val="0"/>
              </a:spcAft>
              <a:buNone/>
            </a:pPr>
            <a:r>
              <a:rPr lang="en-US" sz="1400">
                <a:solidFill>
                  <a:schemeClr val="dk1"/>
                </a:solidFill>
              </a:rPr>
              <a:t>mn khai báo tất cả state là globel để redux quản lý như này cũng được cũng vẫn nhanh nhưng 1 số state</a:t>
            </a:r>
            <a:endParaRPr sz="1400">
              <a:solidFill>
                <a:schemeClr val="dk1"/>
              </a:solidFill>
            </a:endParaRPr>
          </a:p>
          <a:p>
            <a:pPr marL="0" lvl="0" indent="0" algn="l" rtl="0">
              <a:lnSpc>
                <a:spcPct val="100000"/>
              </a:lnSpc>
              <a:spcBef>
                <a:spcPts val="0"/>
              </a:spcBef>
              <a:spcAft>
                <a:spcPts val="0"/>
              </a:spcAft>
              <a:buNone/>
            </a:pPr>
            <a:r>
              <a:rPr lang="en-US" sz="1400">
                <a:solidFill>
                  <a:schemeClr val="dk1"/>
                </a:solidFill>
              </a:rPr>
              <a:t> ít dùng thì khai báo thành global state nó sẽ phức tạp tốn time hơn thôi</a:t>
            </a:r>
            <a:endParaRPr sz="1400">
              <a:solidFill>
                <a:schemeClr val="dk1"/>
              </a:solidFill>
            </a:endParaRPr>
          </a:p>
        </p:txBody>
      </p:sp>
      <p:sp>
        <p:nvSpPr>
          <p:cNvPr id="219" name="Google Shape;219;p23:notes"/>
          <p:cNvSpPr>
            <a:spLocks noGrp="1" noRot="1" noChangeAspect="1"/>
          </p:cNvSpPr>
          <p:nvPr>
            <p:ph type="sldImg" idx="2"/>
          </p:nvPr>
        </p:nvSpPr>
        <p:spPr>
          <a:xfrm>
            <a:off x="88900" y="744538"/>
            <a:ext cx="6619875"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34474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24:notes"/>
          <p:cNvSpPr txBox="1">
            <a:spLocks noGrp="1"/>
          </p:cNvSpPr>
          <p:nvPr>
            <p:ph type="body" idx="1"/>
          </p:nvPr>
        </p:nvSpPr>
        <p:spPr>
          <a:xfrm>
            <a:off x="906357" y="4716661"/>
            <a:ext cx="4984962" cy="4468416"/>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Nó viết cú pháp sao cho react dễ dùng hơn thôi chứ bản chất vẫn là thư viện redux core</a:t>
            </a:r>
            <a:endParaRPr/>
          </a:p>
          <a:p>
            <a:pPr marL="0" lvl="0" indent="0" algn="l" rtl="0">
              <a:spcBef>
                <a:spcPts val="0"/>
              </a:spcBef>
              <a:spcAft>
                <a:spcPts val="0"/>
              </a:spcAft>
              <a:buNone/>
            </a:pPr>
            <a:r>
              <a:rPr lang="en-US"/>
              <a:t>Khác so với redux core là cách triển khai chỗ component </a:t>
            </a:r>
            <a:endParaRPr/>
          </a:p>
          <a:p>
            <a:pPr marL="0" lvl="0" indent="0" algn="l" rtl="0">
              <a:spcBef>
                <a:spcPts val="0"/>
              </a:spcBef>
              <a:spcAft>
                <a:spcPts val="0"/>
              </a:spcAft>
              <a:buNone/>
            </a:pPr>
            <a:r>
              <a:rPr lang="en-US"/>
              <a:t>thay vì mình tích hợp = tay , subcribe bằng tay</a:t>
            </a:r>
            <a:endParaRPr/>
          </a:p>
          <a:p>
            <a:pPr marL="0" lvl="0" indent="0" algn="l" rtl="0">
              <a:spcBef>
                <a:spcPts val="0"/>
              </a:spcBef>
              <a:spcAft>
                <a:spcPts val="0"/>
              </a:spcAft>
              <a:buNone/>
            </a:pPr>
            <a:r>
              <a:rPr lang="en-US"/>
              <a:t>thì nó cũng cấp sẵn các pthuc khác cho mình</a:t>
            </a:r>
            <a:endParaRPr/>
          </a:p>
        </p:txBody>
      </p:sp>
      <p:sp>
        <p:nvSpPr>
          <p:cNvPr id="225" name="Google Shape;225;p24:notes"/>
          <p:cNvSpPr>
            <a:spLocks noGrp="1" noRot="1" noChangeAspect="1"/>
          </p:cNvSpPr>
          <p:nvPr>
            <p:ph type="sldImg" idx="2"/>
          </p:nvPr>
        </p:nvSpPr>
        <p:spPr>
          <a:xfrm>
            <a:off x="88900" y="744538"/>
            <a:ext cx="6619875"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39549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25:notes"/>
          <p:cNvSpPr txBox="1">
            <a:spLocks noGrp="1"/>
          </p:cNvSpPr>
          <p:nvPr>
            <p:ph type="body" idx="1"/>
          </p:nvPr>
        </p:nvSpPr>
        <p:spPr>
          <a:xfrm>
            <a:off x="906357" y="4716661"/>
            <a:ext cx="4984962" cy="4468416"/>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t>chỗ connect này chúng ta sẽ cần khai báo 2 phần , phần 1 là map các global state vào tham số props để sử dụng , mn có thể thấy là maps state todo vào trong props thì props lúc này có mảng là todos để sử dụng</a:t>
            </a:r>
            <a:endParaRPr sz="1400"/>
          </a:p>
          <a:p>
            <a:pPr marL="0" lvl="0" indent="0" algn="l" rtl="0">
              <a:spcBef>
                <a:spcPts val="0"/>
              </a:spcBef>
              <a:spcAft>
                <a:spcPts val="0"/>
              </a:spcAft>
              <a:buNone/>
            </a:pPr>
            <a:r>
              <a:rPr lang="en-US" sz="1400"/>
              <a:t>thì phần 1 mapGlobalState.. này đã tích hợp sẵn phần subcribe tới store cho chúng ta rồi nếu state thay đổi thì nó sẽ nhận được dữ liệu mới của state luôn</a:t>
            </a:r>
            <a:endParaRPr sz="1400"/>
          </a:p>
          <a:p>
            <a:pPr marL="0" lvl="0" indent="0" algn="l" rtl="0">
              <a:spcBef>
                <a:spcPts val="0"/>
              </a:spcBef>
              <a:spcAft>
                <a:spcPts val="0"/>
              </a:spcAft>
              <a:buNone/>
            </a:pPr>
            <a:r>
              <a:rPr lang="en-US" sz="1400"/>
              <a:t>khi state thay đổi thì sẽ nhảy vào hàm mapGlobal.. này 1 lần</a:t>
            </a:r>
            <a:endParaRPr sz="1400"/>
          </a:p>
          <a:p>
            <a:pPr marL="0" lvl="0" indent="0" algn="l" rtl="0">
              <a:spcBef>
                <a:spcPts val="0"/>
              </a:spcBef>
              <a:spcAft>
                <a:spcPts val="0"/>
              </a:spcAft>
              <a:buNone/>
            </a:pPr>
            <a:r>
              <a:rPr lang="en-US" sz="1400"/>
              <a:t>Phần 2 là add các action vào props để thay đổi các global state này , mình sẽ khai báo tất cả các action cần dùng vào trong connect của chúng ta</a:t>
            </a:r>
            <a:endParaRPr sz="1400"/>
          </a:p>
          <a:p>
            <a:pPr marL="0" lvl="0" indent="0" algn="l" rtl="0">
              <a:spcBef>
                <a:spcPts val="0"/>
              </a:spcBef>
              <a:spcAft>
                <a:spcPts val="0"/>
              </a:spcAft>
              <a:buNone/>
            </a:pPr>
            <a:endParaRPr sz="1400"/>
          </a:p>
        </p:txBody>
      </p:sp>
      <p:sp>
        <p:nvSpPr>
          <p:cNvPr id="236" name="Google Shape;236;p25:notes"/>
          <p:cNvSpPr>
            <a:spLocks noGrp="1" noRot="1" noChangeAspect="1"/>
          </p:cNvSpPr>
          <p:nvPr>
            <p:ph type="sldImg" idx="2"/>
          </p:nvPr>
        </p:nvSpPr>
        <p:spPr>
          <a:xfrm>
            <a:off x="88900" y="744538"/>
            <a:ext cx="6619875"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80043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6:notes"/>
          <p:cNvSpPr txBox="1">
            <a:spLocks noGrp="1"/>
          </p:cNvSpPr>
          <p:nvPr>
            <p:ph type="body" idx="1"/>
          </p:nvPr>
        </p:nvSpPr>
        <p:spPr>
          <a:xfrm>
            <a:off x="906357" y="4716661"/>
            <a:ext cx="4984962" cy="4468416"/>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t>cung cấp 1 provider để bt là nó gửi cho thằng nào</a:t>
            </a:r>
            <a:endParaRPr sz="1400"/>
          </a:p>
          <a:p>
            <a:pPr marL="0" lvl="0" indent="0" algn="l" rtl="0">
              <a:spcBef>
                <a:spcPts val="0"/>
              </a:spcBef>
              <a:spcAft>
                <a:spcPts val="0"/>
              </a:spcAft>
              <a:buNone/>
            </a:pPr>
            <a:r>
              <a:rPr lang="en-US" sz="1400"/>
              <a:t>hàm connect gồm 2 thành phần chính</a:t>
            </a:r>
            <a:endParaRPr sz="1400"/>
          </a:p>
          <a:p>
            <a:pPr marL="0" lvl="0" indent="0" algn="l" rtl="0">
              <a:spcBef>
                <a:spcPts val="0"/>
              </a:spcBef>
              <a:spcAft>
                <a:spcPts val="0"/>
              </a:spcAft>
              <a:buNone/>
            </a:pPr>
            <a:r>
              <a:rPr lang="en-US" sz="1400"/>
              <a:t>thì mình học các cách viết giữa 2 thành phần của connect này nhé</a:t>
            </a:r>
            <a:endParaRPr sz="1400"/>
          </a:p>
        </p:txBody>
      </p:sp>
      <p:sp>
        <p:nvSpPr>
          <p:cNvPr id="245" name="Google Shape;245;p26:notes"/>
          <p:cNvSpPr>
            <a:spLocks noGrp="1" noRot="1" noChangeAspect="1"/>
          </p:cNvSpPr>
          <p:nvPr>
            <p:ph type="sldImg" idx="2"/>
          </p:nvPr>
        </p:nvSpPr>
        <p:spPr>
          <a:xfrm>
            <a:off x="88900" y="744538"/>
            <a:ext cx="6619875"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97113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27:notes"/>
          <p:cNvSpPr txBox="1">
            <a:spLocks noGrp="1"/>
          </p:cNvSpPr>
          <p:nvPr>
            <p:ph type="body" idx="1"/>
          </p:nvPr>
        </p:nvSpPr>
        <p:spPr>
          <a:xfrm>
            <a:off x="906357" y="4716661"/>
            <a:ext cx="4984962" cy="4468416"/>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p27:notes"/>
          <p:cNvSpPr>
            <a:spLocks noGrp="1" noRot="1" noChangeAspect="1"/>
          </p:cNvSpPr>
          <p:nvPr>
            <p:ph type="sldImg" idx="2"/>
          </p:nvPr>
        </p:nvSpPr>
        <p:spPr>
          <a:xfrm>
            <a:off x="88900" y="744538"/>
            <a:ext cx="6619875"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77522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28:notes"/>
          <p:cNvSpPr txBox="1">
            <a:spLocks noGrp="1"/>
          </p:cNvSpPr>
          <p:nvPr>
            <p:ph type="body" idx="1"/>
          </p:nvPr>
        </p:nvSpPr>
        <p:spPr>
          <a:xfrm>
            <a:off x="906357" y="4716661"/>
            <a:ext cx="4984962" cy="4468416"/>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cách khai báo đầy đủ của connent , nếu dử dụng cả 2 phần thì khai báo hết ra</a:t>
            </a:r>
            <a:endParaRPr/>
          </a:p>
          <a:p>
            <a:pPr marL="0" lvl="0" indent="0" algn="l" rtl="0">
              <a:spcBef>
                <a:spcPts val="0"/>
              </a:spcBef>
              <a:spcAft>
                <a:spcPts val="0"/>
              </a:spcAft>
              <a:buNone/>
            </a:pPr>
            <a:r>
              <a:rPr lang="en-US"/>
              <a:t>còn ko dùng phần nào thì mn cứ để null là được</a:t>
            </a:r>
            <a:endParaRPr/>
          </a:p>
        </p:txBody>
      </p:sp>
      <p:sp>
        <p:nvSpPr>
          <p:cNvPr id="258" name="Google Shape;258;p28:notes"/>
          <p:cNvSpPr>
            <a:spLocks noGrp="1" noRot="1" noChangeAspect="1"/>
          </p:cNvSpPr>
          <p:nvPr>
            <p:ph type="sldImg" idx="2"/>
          </p:nvPr>
        </p:nvSpPr>
        <p:spPr>
          <a:xfrm>
            <a:off x="88900" y="744538"/>
            <a:ext cx="6619875"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4748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3:notes"/>
          <p:cNvSpPr txBox="1">
            <a:spLocks noGrp="1"/>
          </p:cNvSpPr>
          <p:nvPr>
            <p:ph type="body" idx="1"/>
          </p:nvPr>
        </p:nvSpPr>
        <p:spPr>
          <a:xfrm>
            <a:off x="906357" y="4716661"/>
            <a:ext cx="4984962" cy="4468416"/>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8" name="Google Shape;48;p3:notes"/>
          <p:cNvSpPr>
            <a:spLocks noGrp="1" noRot="1" noChangeAspect="1"/>
          </p:cNvSpPr>
          <p:nvPr>
            <p:ph type="sldImg" idx="2"/>
          </p:nvPr>
        </p:nvSpPr>
        <p:spPr>
          <a:xfrm>
            <a:off x="88900" y="744538"/>
            <a:ext cx="6619875"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40540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29:notes"/>
          <p:cNvSpPr txBox="1">
            <a:spLocks noGrp="1"/>
          </p:cNvSpPr>
          <p:nvPr>
            <p:ph type="body" idx="1"/>
          </p:nvPr>
        </p:nvSpPr>
        <p:spPr>
          <a:xfrm>
            <a:off x="906357" y="4716661"/>
            <a:ext cx="4984962" cy="4468416"/>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t>ngoài ra phần mapStatetoProps này ta còn 1 tham số nữa là ownProps</a:t>
            </a:r>
            <a:endParaRPr sz="1400"/>
          </a:p>
          <a:p>
            <a:pPr marL="0" lvl="0" indent="0" algn="l" rtl="0">
              <a:spcBef>
                <a:spcPts val="0"/>
              </a:spcBef>
              <a:spcAft>
                <a:spcPts val="0"/>
              </a:spcAft>
              <a:buNone/>
            </a:pPr>
            <a:r>
              <a:rPr lang="en-US" sz="1400"/>
              <a:t>chính là những props cũ của nó được truyền từ component cha</a:t>
            </a:r>
            <a:endParaRPr sz="1400"/>
          </a:p>
          <a:p>
            <a:pPr marL="0" lvl="0" indent="0" algn="l" rtl="0">
              <a:spcBef>
                <a:spcPts val="0"/>
              </a:spcBef>
              <a:spcAft>
                <a:spcPts val="0"/>
              </a:spcAft>
              <a:buNone/>
            </a:pPr>
            <a:r>
              <a:rPr lang="en-US" sz="1400"/>
              <a:t>trong 1 số trường hợp ta cần dùng lại các giá trị của props cũ để xử lý logic thì lúc đấy sẽ gọi ownProps này ra</a:t>
            </a:r>
            <a:endParaRPr sz="1400"/>
          </a:p>
          <a:p>
            <a:pPr marL="0" lvl="0" indent="0" algn="l" rtl="0">
              <a:spcBef>
                <a:spcPts val="0"/>
              </a:spcBef>
              <a:spcAft>
                <a:spcPts val="0"/>
              </a:spcAft>
              <a:buNone/>
            </a:pPr>
            <a:r>
              <a:rPr lang="en-US" sz="1400">
                <a:solidFill>
                  <a:schemeClr val="dk1"/>
                </a:solidFill>
              </a:rPr>
              <a:t>mapStatetoProps tự động mapping global state vào com props</a:t>
            </a:r>
            <a:endParaRPr sz="1400">
              <a:solidFill>
                <a:schemeClr val="dk1"/>
              </a:solidFill>
            </a:endParaRPr>
          </a:p>
          <a:p>
            <a:pPr marL="0" lvl="0" indent="0" algn="l" rtl="0">
              <a:spcBef>
                <a:spcPts val="0"/>
              </a:spcBef>
              <a:spcAft>
                <a:spcPts val="0"/>
              </a:spcAft>
              <a:buNone/>
            </a:pPr>
            <a:r>
              <a:rPr lang="en-US" sz="1400">
                <a:solidFill>
                  <a:schemeClr val="dk1"/>
                </a:solidFill>
              </a:rPr>
              <a:t>call liên tục tới state, tự động subscribe và rerender nếu global state có thay đổi</a:t>
            </a:r>
            <a:endParaRPr sz="1400">
              <a:solidFill>
                <a:schemeClr val="dk1"/>
              </a:solidFill>
            </a:endParaRPr>
          </a:p>
          <a:p>
            <a:pPr marL="0" lvl="0" indent="0" algn="l" rtl="0">
              <a:spcBef>
                <a:spcPts val="0"/>
              </a:spcBef>
              <a:spcAft>
                <a:spcPts val="0"/>
              </a:spcAft>
              <a:buClr>
                <a:schemeClr val="dk1"/>
              </a:buClr>
              <a:buSzPts val="1100"/>
              <a:buFont typeface="Times New Roman" panose="02020603050405020304" pitchFamily="18" charset="0"/>
              <a:buNone/>
            </a:pPr>
            <a:r>
              <a:rPr lang="en-US" sz="1400">
                <a:solidFill>
                  <a:schemeClr val="dk1"/>
                </a:solidFill>
              </a:rPr>
              <a:t>nên mọi người cân nhắc việc dùng pureComponent hay so sánh state để tránh vc nó rerender liên tục</a:t>
            </a:r>
            <a:endParaRPr sz="1400">
              <a:solidFill>
                <a:schemeClr val="dk1"/>
              </a:solidFill>
            </a:endParaRPr>
          </a:p>
          <a:p>
            <a:pPr marL="0" lvl="0" indent="0" algn="l" rtl="0">
              <a:spcBef>
                <a:spcPts val="0"/>
              </a:spcBef>
              <a:spcAft>
                <a:spcPts val="0"/>
              </a:spcAft>
              <a:buNone/>
            </a:pPr>
            <a:endParaRPr sz="1400"/>
          </a:p>
        </p:txBody>
      </p:sp>
      <p:sp>
        <p:nvSpPr>
          <p:cNvPr id="266" name="Google Shape;266;p29:notes"/>
          <p:cNvSpPr>
            <a:spLocks noGrp="1" noRot="1" noChangeAspect="1"/>
          </p:cNvSpPr>
          <p:nvPr>
            <p:ph type="sldImg" idx="2"/>
          </p:nvPr>
        </p:nvSpPr>
        <p:spPr>
          <a:xfrm>
            <a:off x="88900" y="744538"/>
            <a:ext cx="6619875"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95416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30:notes"/>
          <p:cNvSpPr txBox="1">
            <a:spLocks noGrp="1"/>
          </p:cNvSpPr>
          <p:nvPr>
            <p:ph type="body" idx="1"/>
          </p:nvPr>
        </p:nvSpPr>
        <p:spPr>
          <a:xfrm>
            <a:off x="906357" y="4716661"/>
            <a:ext cx="4984962" cy="4468416"/>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mn thấy là nếu dùng react Redux sẽ đỡ phải làm kha khá bước so với redux core của chúng ta</a:t>
            </a:r>
            <a:endParaRPr/>
          </a:p>
          <a:p>
            <a:pPr marL="0" lvl="0" indent="0" algn="l" rtl="0">
              <a:spcBef>
                <a:spcPts val="0"/>
              </a:spcBef>
              <a:spcAft>
                <a:spcPts val="0"/>
              </a:spcAft>
              <a:buNone/>
            </a:pPr>
            <a:r>
              <a:rPr lang="en-US"/>
              <a:t>...</a:t>
            </a:r>
            <a:endParaRPr/>
          </a:p>
        </p:txBody>
      </p:sp>
      <p:sp>
        <p:nvSpPr>
          <p:cNvPr id="277" name="Google Shape;277;p30:notes"/>
          <p:cNvSpPr>
            <a:spLocks noGrp="1" noRot="1" noChangeAspect="1"/>
          </p:cNvSpPr>
          <p:nvPr>
            <p:ph type="sldImg" idx="2"/>
          </p:nvPr>
        </p:nvSpPr>
        <p:spPr>
          <a:xfrm>
            <a:off x="88900" y="744538"/>
            <a:ext cx="6619875"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09076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31:notes"/>
          <p:cNvSpPr txBox="1">
            <a:spLocks noGrp="1"/>
          </p:cNvSpPr>
          <p:nvPr>
            <p:ph type="body" idx="1"/>
          </p:nvPr>
        </p:nvSpPr>
        <p:spPr>
          <a:xfrm>
            <a:off x="906357" y="4716661"/>
            <a:ext cx="4984962" cy="4468416"/>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t>VD 2 </a:t>
            </a:r>
            <a:endParaRPr sz="1400"/>
          </a:p>
          <a:p>
            <a:pPr marL="0" lvl="0" indent="0" algn="l" rtl="0">
              <a:spcBef>
                <a:spcPts val="0"/>
              </a:spcBef>
              <a:spcAft>
                <a:spcPts val="0"/>
              </a:spcAft>
              <a:buNone/>
            </a:pPr>
            <a:r>
              <a:rPr lang="en-US" sz="1400"/>
              <a:t>mn thấy component cha sẽ truyền xuống component con 1 id = 123</a:t>
            </a:r>
            <a:endParaRPr sz="1400"/>
          </a:p>
          <a:p>
            <a:pPr marL="0" lvl="0" indent="0" algn="l" rtl="0">
              <a:spcBef>
                <a:spcPts val="0"/>
              </a:spcBef>
              <a:spcAft>
                <a:spcPts val="0"/>
              </a:spcAft>
              <a:buNone/>
            </a:pPr>
            <a:r>
              <a:rPr lang="en-US" sz="1400"/>
              <a:t>sau đấy thì để lấy dk listTodo từ server chẳng hạn ta sẽ cần cái id này muốn sử dụng được các giả trị props được truyền xuống</a:t>
            </a:r>
            <a:endParaRPr sz="1400"/>
          </a:p>
          <a:p>
            <a:pPr marL="0" lvl="0" indent="0" algn="l" rtl="0">
              <a:spcBef>
                <a:spcPts val="0"/>
              </a:spcBef>
              <a:spcAft>
                <a:spcPts val="0"/>
              </a:spcAft>
              <a:buNone/>
            </a:pPr>
            <a:r>
              <a:rPr lang="en-US" sz="1400"/>
              <a:t>ta sử dụng thuộc tính ownProps này là được</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89" name="Google Shape;289;p31:notes"/>
          <p:cNvSpPr>
            <a:spLocks noGrp="1" noRot="1" noChangeAspect="1"/>
          </p:cNvSpPr>
          <p:nvPr>
            <p:ph type="sldImg" idx="2"/>
          </p:nvPr>
        </p:nvSpPr>
        <p:spPr>
          <a:xfrm>
            <a:off x="88900" y="744538"/>
            <a:ext cx="6619875"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70461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32:notes"/>
          <p:cNvSpPr txBox="1">
            <a:spLocks noGrp="1"/>
          </p:cNvSpPr>
          <p:nvPr>
            <p:ph type="body" idx="1"/>
          </p:nvPr>
        </p:nvSpPr>
        <p:spPr>
          <a:xfrm>
            <a:off x="906357" y="4716661"/>
            <a:ext cx="4984962" cy="4468416"/>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2 cách truyền các sự kiện action dispatch thông qua props</a:t>
            </a:r>
            <a:endParaRPr/>
          </a:p>
        </p:txBody>
      </p:sp>
      <p:sp>
        <p:nvSpPr>
          <p:cNvPr id="296" name="Google Shape;296;p32:notes"/>
          <p:cNvSpPr>
            <a:spLocks noGrp="1" noRot="1" noChangeAspect="1"/>
          </p:cNvSpPr>
          <p:nvPr>
            <p:ph type="sldImg" idx="2"/>
          </p:nvPr>
        </p:nvSpPr>
        <p:spPr>
          <a:xfrm>
            <a:off x="88900" y="744538"/>
            <a:ext cx="6619875"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76645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33:notes"/>
          <p:cNvSpPr txBox="1">
            <a:spLocks noGrp="1"/>
          </p:cNvSpPr>
          <p:nvPr>
            <p:ph type="body" idx="1"/>
          </p:nvPr>
        </p:nvSpPr>
        <p:spPr>
          <a:xfrm>
            <a:off x="906357" y="4716661"/>
            <a:ext cx="4984962" cy="4468416"/>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c1</a:t>
            </a:r>
            <a:endParaRPr/>
          </a:p>
        </p:txBody>
      </p:sp>
      <p:sp>
        <p:nvSpPr>
          <p:cNvPr id="302" name="Google Shape;302;p33:notes"/>
          <p:cNvSpPr>
            <a:spLocks noGrp="1" noRot="1" noChangeAspect="1"/>
          </p:cNvSpPr>
          <p:nvPr>
            <p:ph type="sldImg" idx="2"/>
          </p:nvPr>
        </p:nvSpPr>
        <p:spPr>
          <a:xfrm>
            <a:off x="88900" y="744538"/>
            <a:ext cx="6619875"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2700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34:notes"/>
          <p:cNvSpPr txBox="1">
            <a:spLocks noGrp="1"/>
          </p:cNvSpPr>
          <p:nvPr>
            <p:ph type="body" idx="1"/>
          </p:nvPr>
        </p:nvSpPr>
        <p:spPr>
          <a:xfrm>
            <a:off x="906357" y="4716661"/>
            <a:ext cx="4984962" cy="4468416"/>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c2</a:t>
            </a:r>
            <a:endParaRPr/>
          </a:p>
        </p:txBody>
      </p:sp>
      <p:sp>
        <p:nvSpPr>
          <p:cNvPr id="309" name="Google Shape;309;p34:notes"/>
          <p:cNvSpPr>
            <a:spLocks noGrp="1" noRot="1" noChangeAspect="1"/>
          </p:cNvSpPr>
          <p:nvPr>
            <p:ph type="sldImg" idx="2"/>
          </p:nvPr>
        </p:nvSpPr>
        <p:spPr>
          <a:xfrm>
            <a:off x="88900" y="744538"/>
            <a:ext cx="6619875"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89797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35:notes"/>
          <p:cNvSpPr txBox="1">
            <a:spLocks noGrp="1"/>
          </p:cNvSpPr>
          <p:nvPr>
            <p:ph type="body" idx="1"/>
          </p:nvPr>
        </p:nvSpPr>
        <p:spPr>
          <a:xfrm>
            <a:off x="906357" y="4716661"/>
            <a:ext cx="4984962" cy="4468416"/>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t>ta có thể maping trực tiếp luôn ntn cũng được nếu mà ta ko cần </a:t>
            </a:r>
            <a:r>
              <a:rPr lang="en-US" sz="1400">
                <a:solidFill>
                  <a:schemeClr val="dk1"/>
                </a:solidFill>
              </a:rPr>
              <a:t>sử dụng</a:t>
            </a:r>
            <a:r>
              <a:rPr lang="en-US" sz="1400"/>
              <a:t>tham số props truyền vào từ component cha</a:t>
            </a:r>
            <a:endParaRPr sz="1400"/>
          </a:p>
        </p:txBody>
      </p:sp>
      <p:sp>
        <p:nvSpPr>
          <p:cNvPr id="319" name="Google Shape;319;p35:notes"/>
          <p:cNvSpPr>
            <a:spLocks noGrp="1" noRot="1" noChangeAspect="1"/>
          </p:cNvSpPr>
          <p:nvPr>
            <p:ph type="sldImg" idx="2"/>
          </p:nvPr>
        </p:nvSpPr>
        <p:spPr>
          <a:xfrm>
            <a:off x="88900" y="744538"/>
            <a:ext cx="6619875"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38289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36:notes"/>
          <p:cNvSpPr txBox="1">
            <a:spLocks noGrp="1"/>
          </p:cNvSpPr>
          <p:nvPr>
            <p:ph type="body" idx="1"/>
          </p:nvPr>
        </p:nvSpPr>
        <p:spPr>
          <a:xfrm>
            <a:off x="906357" y="4716661"/>
            <a:ext cx="4984962" cy="4468416"/>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c3 bindingAction vào store , cũng là 1 cách ít dùng</a:t>
            </a:r>
            <a:endParaRPr/>
          </a:p>
        </p:txBody>
      </p:sp>
      <p:sp>
        <p:nvSpPr>
          <p:cNvPr id="327" name="Google Shape;327;p36:notes"/>
          <p:cNvSpPr>
            <a:spLocks noGrp="1" noRot="1" noChangeAspect="1"/>
          </p:cNvSpPr>
          <p:nvPr>
            <p:ph type="sldImg" idx="2"/>
          </p:nvPr>
        </p:nvSpPr>
        <p:spPr>
          <a:xfrm>
            <a:off x="88900" y="744538"/>
            <a:ext cx="6619875"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71527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37:notes"/>
          <p:cNvSpPr txBox="1">
            <a:spLocks noGrp="1"/>
          </p:cNvSpPr>
          <p:nvPr>
            <p:ph type="body" idx="1"/>
          </p:nvPr>
        </p:nvSpPr>
        <p:spPr>
          <a:xfrm>
            <a:off x="906357" y="4716661"/>
            <a:ext cx="4984962" cy="4468416"/>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phương thức connect , nếu ko truyền vào tham số  mapState thì sẽ ko bắt được dữ liệu mới khi state thay đổi</a:t>
            </a:r>
            <a:endParaRPr/>
          </a:p>
          <a:p>
            <a:pPr marL="0" lvl="0" indent="0" algn="l" rtl="0">
              <a:spcBef>
                <a:spcPts val="0"/>
              </a:spcBef>
              <a:spcAft>
                <a:spcPts val="0"/>
              </a:spcAft>
              <a:buNone/>
            </a:pPr>
            <a:r>
              <a:rPr lang="en-US"/>
              <a:t>còn nếu có </a:t>
            </a:r>
            <a:r>
              <a:rPr lang="en-US">
                <a:solidFill>
                  <a:schemeClr val="dk1"/>
                </a:solidFill>
              </a:rPr>
              <a:t>mapState  thì sẽ subcribe các thay đổi của global state thôi</a:t>
            </a:r>
            <a:endParaRPr/>
          </a:p>
        </p:txBody>
      </p:sp>
      <p:sp>
        <p:nvSpPr>
          <p:cNvPr id="335" name="Google Shape;335;p37:notes"/>
          <p:cNvSpPr>
            <a:spLocks noGrp="1" noRot="1" noChangeAspect="1"/>
          </p:cNvSpPr>
          <p:nvPr>
            <p:ph type="sldImg" idx="2"/>
          </p:nvPr>
        </p:nvSpPr>
        <p:spPr>
          <a:xfrm>
            <a:off x="88900" y="744538"/>
            <a:ext cx="6619875"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70003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38:notes"/>
          <p:cNvSpPr txBox="1">
            <a:spLocks noGrp="1"/>
          </p:cNvSpPr>
          <p:nvPr>
            <p:ph type="body" idx="1"/>
          </p:nvPr>
        </p:nvSpPr>
        <p:spPr>
          <a:xfrm>
            <a:off x="906357" y="4716661"/>
            <a:ext cx="4984962" cy="4468416"/>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muốn sử dụng được nhiều stores cùng 1 lúc thì mn tham khảo trên trang react-redux này nhé</a:t>
            </a:r>
            <a:endParaRPr/>
          </a:p>
        </p:txBody>
      </p:sp>
      <p:sp>
        <p:nvSpPr>
          <p:cNvPr id="341" name="Google Shape;341;p38:notes"/>
          <p:cNvSpPr>
            <a:spLocks noGrp="1" noRot="1" noChangeAspect="1"/>
          </p:cNvSpPr>
          <p:nvPr>
            <p:ph type="sldImg" idx="2"/>
          </p:nvPr>
        </p:nvSpPr>
        <p:spPr>
          <a:xfrm>
            <a:off x="88900" y="744538"/>
            <a:ext cx="6619875"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4419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4:notes"/>
          <p:cNvSpPr txBox="1">
            <a:spLocks noGrp="1"/>
          </p:cNvSpPr>
          <p:nvPr>
            <p:ph type="body" idx="1"/>
          </p:nvPr>
        </p:nvSpPr>
        <p:spPr>
          <a:xfrm>
            <a:off x="906357" y="4716661"/>
            <a:ext cx="4984962" cy="4468416"/>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5" name="Google Shape;55;p4:notes"/>
          <p:cNvSpPr>
            <a:spLocks noGrp="1" noRot="1" noChangeAspect="1"/>
          </p:cNvSpPr>
          <p:nvPr>
            <p:ph type="sldImg" idx="2"/>
          </p:nvPr>
        </p:nvSpPr>
        <p:spPr>
          <a:xfrm>
            <a:off x="88900" y="744538"/>
            <a:ext cx="6619875"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92094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39:notes"/>
          <p:cNvSpPr txBox="1">
            <a:spLocks noGrp="1"/>
          </p:cNvSpPr>
          <p:nvPr>
            <p:ph type="body" idx="1"/>
          </p:nvPr>
        </p:nvSpPr>
        <p:spPr>
          <a:xfrm>
            <a:off x="906357" y="4716661"/>
            <a:ext cx="4984962" cy="4468416"/>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t>react hook cũng tương tự như react core </a:t>
            </a:r>
            <a:endParaRPr sz="1400"/>
          </a:p>
          <a:p>
            <a:pPr marL="0" lvl="0" indent="0" algn="l" rtl="0">
              <a:spcBef>
                <a:spcPts val="0"/>
              </a:spcBef>
              <a:spcAft>
                <a:spcPts val="0"/>
              </a:spcAft>
              <a:buNone/>
            </a:pPr>
            <a:r>
              <a:rPr lang="en-US" sz="1400"/>
              <a:t>cách sử dụng trong component khác react core 1 chút</a:t>
            </a:r>
            <a:endParaRPr sz="1400"/>
          </a:p>
          <a:p>
            <a:pPr marL="0" lvl="0" indent="0" algn="l" rtl="0">
              <a:spcBef>
                <a:spcPts val="0"/>
              </a:spcBef>
              <a:spcAft>
                <a:spcPts val="0"/>
              </a:spcAft>
              <a:buNone/>
            </a:pPr>
            <a:r>
              <a:rPr lang="en-US" sz="1400"/>
              <a:t>ta vẫn phải có 1 store để quản lý các state như bình thường khai báo trong provider của index.js</a:t>
            </a:r>
            <a:endParaRPr sz="1400"/>
          </a:p>
          <a:p>
            <a:pPr marL="0" lvl="0" indent="0" algn="l" rtl="0">
              <a:spcBef>
                <a:spcPts val="0"/>
              </a:spcBef>
              <a:spcAft>
                <a:spcPts val="0"/>
              </a:spcAft>
              <a:buNone/>
            </a:pPr>
            <a:r>
              <a:rPr lang="en-US" sz="1400"/>
              <a:t>reactHook sẽ cung cấp các function như useSelector để có thể lấy ra state đồng thời subcribe global state đó luôn</a:t>
            </a:r>
            <a:endParaRPr sz="1400"/>
          </a:p>
          <a:p>
            <a:pPr marL="0" lvl="0" indent="0" algn="l" rtl="0">
              <a:spcBef>
                <a:spcPts val="0"/>
              </a:spcBef>
              <a:spcAft>
                <a:spcPts val="0"/>
              </a:spcAft>
              <a:buNone/>
            </a:pPr>
            <a:r>
              <a:rPr lang="en-US" sz="1400"/>
              <a:t>để bắt sự kiện thì sẽ khai báo 1 đối tượng dispatch = hàm useDispatch()</a:t>
            </a:r>
            <a:endParaRPr sz="1400"/>
          </a:p>
          <a:p>
            <a:pPr marL="0" lvl="0" indent="0" algn="l" rtl="0">
              <a:spcBef>
                <a:spcPts val="0"/>
              </a:spcBef>
              <a:spcAft>
                <a:spcPts val="0"/>
              </a:spcAft>
              <a:buNone/>
            </a:pPr>
            <a:r>
              <a:rPr lang="en-US" sz="1400"/>
              <a:t>sau đấy có thể bắt các sự kiện tăng giảm giá trị tương tự như react core của chúng ta thôi</a:t>
            </a:r>
            <a:endParaRPr sz="1400"/>
          </a:p>
          <a:p>
            <a:pPr marL="0" lvl="0" indent="0" algn="l" rtl="0">
              <a:spcBef>
                <a:spcPts val="0"/>
              </a:spcBef>
              <a:spcAft>
                <a:spcPts val="0"/>
              </a:spcAft>
              <a:buNone/>
            </a:pPr>
            <a:endParaRPr sz="1400"/>
          </a:p>
        </p:txBody>
      </p:sp>
      <p:sp>
        <p:nvSpPr>
          <p:cNvPr id="347" name="Google Shape;347;p39:notes"/>
          <p:cNvSpPr>
            <a:spLocks noGrp="1" noRot="1" noChangeAspect="1"/>
          </p:cNvSpPr>
          <p:nvPr>
            <p:ph type="sldImg" idx="2"/>
          </p:nvPr>
        </p:nvSpPr>
        <p:spPr>
          <a:xfrm>
            <a:off x="88900" y="744538"/>
            <a:ext cx="6619875"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83237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40:notes"/>
          <p:cNvSpPr txBox="1">
            <a:spLocks noGrp="1"/>
          </p:cNvSpPr>
          <p:nvPr>
            <p:ph type="body" idx="1"/>
          </p:nvPr>
        </p:nvSpPr>
        <p:spPr>
          <a:xfrm>
            <a:off x="906357" y="4716661"/>
            <a:ext cx="4984962" cy="4468416"/>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 name="Google Shape;357;p40:notes"/>
          <p:cNvSpPr>
            <a:spLocks noGrp="1" noRot="1" noChangeAspect="1"/>
          </p:cNvSpPr>
          <p:nvPr>
            <p:ph type="sldImg" idx="2"/>
          </p:nvPr>
        </p:nvSpPr>
        <p:spPr>
          <a:xfrm>
            <a:off x="88900" y="744538"/>
            <a:ext cx="6619875"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7261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41:notes"/>
          <p:cNvSpPr txBox="1">
            <a:spLocks noGrp="1"/>
          </p:cNvSpPr>
          <p:nvPr>
            <p:ph type="body" idx="1"/>
          </p:nvPr>
        </p:nvSpPr>
        <p:spPr>
          <a:xfrm>
            <a:off x="906357" y="4716661"/>
            <a:ext cx="4984962" cy="4468416"/>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p41:notes"/>
          <p:cNvSpPr>
            <a:spLocks noGrp="1" noRot="1" noChangeAspect="1"/>
          </p:cNvSpPr>
          <p:nvPr>
            <p:ph type="sldImg" idx="2"/>
          </p:nvPr>
        </p:nvSpPr>
        <p:spPr>
          <a:xfrm>
            <a:off x="88900" y="744538"/>
            <a:ext cx="6619875"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81970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42:notes"/>
          <p:cNvSpPr txBox="1">
            <a:spLocks noGrp="1"/>
          </p:cNvSpPr>
          <p:nvPr>
            <p:ph type="body" idx="1"/>
          </p:nvPr>
        </p:nvSpPr>
        <p:spPr>
          <a:xfrm>
            <a:off x="906357" y="4716661"/>
            <a:ext cx="4984962" cy="4468416"/>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2" name="Google Shape;372;p42:notes"/>
          <p:cNvSpPr>
            <a:spLocks noGrp="1" noRot="1" noChangeAspect="1"/>
          </p:cNvSpPr>
          <p:nvPr>
            <p:ph type="sldImg" idx="2"/>
          </p:nvPr>
        </p:nvSpPr>
        <p:spPr>
          <a:xfrm>
            <a:off x="88900" y="744538"/>
            <a:ext cx="6619875"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24158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43:notes"/>
          <p:cNvSpPr txBox="1">
            <a:spLocks noGrp="1"/>
          </p:cNvSpPr>
          <p:nvPr>
            <p:ph type="body" idx="1"/>
          </p:nvPr>
        </p:nvSpPr>
        <p:spPr>
          <a:xfrm>
            <a:off x="906357" y="4716661"/>
            <a:ext cx="4984962" cy="4468416"/>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0" name="Google Shape;380;p43:notes"/>
          <p:cNvSpPr>
            <a:spLocks noGrp="1" noRot="1" noChangeAspect="1"/>
          </p:cNvSpPr>
          <p:nvPr>
            <p:ph type="sldImg" idx="2"/>
          </p:nvPr>
        </p:nvSpPr>
        <p:spPr>
          <a:xfrm>
            <a:off x="88900" y="744538"/>
            <a:ext cx="6619875"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59858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44:notes"/>
          <p:cNvSpPr txBox="1">
            <a:spLocks noGrp="1"/>
          </p:cNvSpPr>
          <p:nvPr>
            <p:ph type="body" idx="1"/>
          </p:nvPr>
        </p:nvSpPr>
        <p:spPr>
          <a:xfrm>
            <a:off x="906357" y="4716661"/>
            <a:ext cx="4984962" cy="4468416"/>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9" name="Google Shape;389;p44:notes"/>
          <p:cNvSpPr>
            <a:spLocks noGrp="1" noRot="1" noChangeAspect="1"/>
          </p:cNvSpPr>
          <p:nvPr>
            <p:ph type="sldImg" idx="2"/>
          </p:nvPr>
        </p:nvSpPr>
        <p:spPr>
          <a:xfrm>
            <a:off x="88900" y="744538"/>
            <a:ext cx="6619875"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43514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45:notes"/>
          <p:cNvSpPr txBox="1">
            <a:spLocks noGrp="1"/>
          </p:cNvSpPr>
          <p:nvPr>
            <p:ph type="body" idx="1"/>
          </p:nvPr>
        </p:nvSpPr>
        <p:spPr>
          <a:xfrm>
            <a:off x="906357" y="4716661"/>
            <a:ext cx="4984962" cy="4468416"/>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45:notes"/>
          <p:cNvSpPr>
            <a:spLocks noGrp="1" noRot="1" noChangeAspect="1"/>
          </p:cNvSpPr>
          <p:nvPr>
            <p:ph type="sldImg" idx="2"/>
          </p:nvPr>
        </p:nvSpPr>
        <p:spPr>
          <a:xfrm>
            <a:off x="88900" y="744538"/>
            <a:ext cx="6619875"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08428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46:notes"/>
          <p:cNvSpPr txBox="1">
            <a:spLocks noGrp="1"/>
          </p:cNvSpPr>
          <p:nvPr>
            <p:ph type="body" idx="1"/>
          </p:nvPr>
        </p:nvSpPr>
        <p:spPr>
          <a:xfrm>
            <a:off x="906357" y="4716661"/>
            <a:ext cx="4984962" cy="4468416"/>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p46:notes"/>
          <p:cNvSpPr>
            <a:spLocks noGrp="1" noRot="1" noChangeAspect="1"/>
          </p:cNvSpPr>
          <p:nvPr>
            <p:ph type="sldImg" idx="2"/>
          </p:nvPr>
        </p:nvSpPr>
        <p:spPr>
          <a:xfrm>
            <a:off x="88900" y="744538"/>
            <a:ext cx="6619875"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04396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47:notes"/>
          <p:cNvSpPr txBox="1">
            <a:spLocks noGrp="1"/>
          </p:cNvSpPr>
          <p:nvPr>
            <p:ph type="body" idx="1"/>
          </p:nvPr>
        </p:nvSpPr>
        <p:spPr>
          <a:xfrm>
            <a:off x="906357" y="4716661"/>
            <a:ext cx="4984962" cy="4468416"/>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5" name="Google Shape;415;p47:notes"/>
          <p:cNvSpPr>
            <a:spLocks noGrp="1" noRot="1" noChangeAspect="1"/>
          </p:cNvSpPr>
          <p:nvPr>
            <p:ph type="sldImg" idx="2"/>
          </p:nvPr>
        </p:nvSpPr>
        <p:spPr>
          <a:xfrm>
            <a:off x="88900" y="744538"/>
            <a:ext cx="6619875"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99712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50:notes"/>
          <p:cNvSpPr>
            <a:spLocks noGrp="1" noRot="1" noChangeAspect="1"/>
          </p:cNvSpPr>
          <p:nvPr>
            <p:ph type="sldImg" idx="2"/>
          </p:nvPr>
        </p:nvSpPr>
        <p:spPr>
          <a:xfrm>
            <a:off x="88900" y="744538"/>
            <a:ext cx="6619875" cy="37242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2" name="Google Shape;432;p50:notes"/>
          <p:cNvSpPr txBox="1">
            <a:spLocks noGrp="1"/>
          </p:cNvSpPr>
          <p:nvPr>
            <p:ph type="body" idx="1"/>
          </p:nvPr>
        </p:nvSpPr>
        <p:spPr>
          <a:xfrm>
            <a:off x="906357" y="4716661"/>
            <a:ext cx="4984962" cy="4468416"/>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endParaRPr/>
          </a:p>
        </p:txBody>
      </p:sp>
      <p:sp>
        <p:nvSpPr>
          <p:cNvPr id="433" name="Google Shape;433;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Calibri"/>
              <a:buNone/>
            </a:pPr>
            <a:fld id="{00000000-1234-1234-1234-123412341234}" type="slidenum">
              <a:rPr lang="en-US" sz="3200" b="1" i="0" u="none" strike="noStrike" cap="none">
                <a:solidFill>
                  <a:srgbClr val="000000"/>
                </a:solidFill>
                <a:latin typeface="Calibri"/>
                <a:ea typeface="Calibri"/>
                <a:cs typeface="Calibri"/>
                <a:sym typeface="Calibri"/>
              </a:rPr>
              <a:t>54</a:t>
            </a:fld>
            <a:endParaRPr sz="3200" b="1"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00622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5:notes"/>
          <p:cNvSpPr txBox="1">
            <a:spLocks noGrp="1"/>
          </p:cNvSpPr>
          <p:nvPr>
            <p:ph type="body" idx="1"/>
          </p:nvPr>
        </p:nvSpPr>
        <p:spPr>
          <a:xfrm>
            <a:off x="906357" y="4716661"/>
            <a:ext cx="4984962" cy="4468416"/>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1" name="Google Shape;61;p5:notes"/>
          <p:cNvSpPr>
            <a:spLocks noGrp="1" noRot="1" noChangeAspect="1"/>
          </p:cNvSpPr>
          <p:nvPr>
            <p:ph type="sldImg" idx="2"/>
          </p:nvPr>
        </p:nvSpPr>
        <p:spPr>
          <a:xfrm>
            <a:off x="88900" y="744538"/>
            <a:ext cx="6619875"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7812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5:notes"/>
          <p:cNvSpPr txBox="1">
            <a:spLocks noGrp="1"/>
          </p:cNvSpPr>
          <p:nvPr>
            <p:ph type="body" idx="1"/>
          </p:nvPr>
        </p:nvSpPr>
        <p:spPr>
          <a:xfrm>
            <a:off x="906357" y="4716661"/>
            <a:ext cx="4984962" cy="4468416"/>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1" name="Google Shape;61;p5:notes"/>
          <p:cNvSpPr>
            <a:spLocks noGrp="1" noRot="1" noChangeAspect="1"/>
          </p:cNvSpPr>
          <p:nvPr>
            <p:ph type="sldImg" idx="2"/>
          </p:nvPr>
        </p:nvSpPr>
        <p:spPr>
          <a:xfrm>
            <a:off x="88900" y="744538"/>
            <a:ext cx="6619875"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1684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6:notes"/>
          <p:cNvSpPr txBox="1">
            <a:spLocks noGrp="1"/>
          </p:cNvSpPr>
          <p:nvPr>
            <p:ph type="body" idx="1"/>
          </p:nvPr>
        </p:nvSpPr>
        <p:spPr>
          <a:xfrm>
            <a:off x="906357" y="4716661"/>
            <a:ext cx="4984962" cy="4468416"/>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 name="Google Shape;70;p6:notes"/>
          <p:cNvSpPr>
            <a:spLocks noGrp="1" noRot="1" noChangeAspect="1"/>
          </p:cNvSpPr>
          <p:nvPr>
            <p:ph type="sldImg" idx="2"/>
          </p:nvPr>
        </p:nvSpPr>
        <p:spPr>
          <a:xfrm>
            <a:off x="88900" y="744538"/>
            <a:ext cx="6619875"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8408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7:notes"/>
          <p:cNvSpPr txBox="1">
            <a:spLocks noGrp="1"/>
          </p:cNvSpPr>
          <p:nvPr>
            <p:ph type="body" idx="1"/>
          </p:nvPr>
        </p:nvSpPr>
        <p:spPr>
          <a:xfrm>
            <a:off x="906357" y="4716661"/>
            <a:ext cx="4984962" cy="4468416"/>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400" dirty="0"/>
          </a:p>
        </p:txBody>
      </p:sp>
      <p:sp>
        <p:nvSpPr>
          <p:cNvPr id="78" name="Google Shape;78;p7:notes"/>
          <p:cNvSpPr>
            <a:spLocks noGrp="1" noRot="1" noChangeAspect="1"/>
          </p:cNvSpPr>
          <p:nvPr>
            <p:ph type="sldImg" idx="2"/>
          </p:nvPr>
        </p:nvSpPr>
        <p:spPr>
          <a:xfrm>
            <a:off x="88900" y="744538"/>
            <a:ext cx="6619875"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2235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8:notes"/>
          <p:cNvSpPr txBox="1">
            <a:spLocks noGrp="1"/>
          </p:cNvSpPr>
          <p:nvPr>
            <p:ph type="body" idx="1"/>
          </p:nvPr>
        </p:nvSpPr>
        <p:spPr>
          <a:xfrm>
            <a:off x="906357" y="4716661"/>
            <a:ext cx="4984962" cy="4468416"/>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8:notes"/>
          <p:cNvSpPr>
            <a:spLocks noGrp="1" noRot="1" noChangeAspect="1"/>
          </p:cNvSpPr>
          <p:nvPr>
            <p:ph type="sldImg" idx="2"/>
          </p:nvPr>
        </p:nvSpPr>
        <p:spPr>
          <a:xfrm>
            <a:off x="88900" y="744538"/>
            <a:ext cx="6619875"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62515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Only">
  <p:cSld name="1_Title Only">
    <p:bg>
      <p:bgPr>
        <a:gradFill>
          <a:gsLst>
            <a:gs pos="0">
              <a:schemeClr val="lt1"/>
            </a:gs>
            <a:gs pos="17000">
              <a:schemeClr val="lt1"/>
            </a:gs>
            <a:gs pos="67000">
              <a:srgbClr val="F1FAFE"/>
            </a:gs>
            <a:gs pos="83000">
              <a:srgbClr val="FFEACC"/>
            </a:gs>
            <a:gs pos="100000">
              <a:srgbClr val="62C5FB"/>
            </a:gs>
          </a:gsLst>
          <a:path path="circle">
            <a:fillToRect r="100000" b="100000"/>
          </a:path>
          <a:tileRect l="-100000" t="-100000"/>
        </a:gradFill>
        <a:effectLst/>
      </p:bgPr>
    </p:bg>
    <p:spTree>
      <p:nvGrpSpPr>
        <p:cNvPr id="1" name="Shape 9"/>
        <p:cNvGrpSpPr/>
        <p:nvPr/>
      </p:nvGrpSpPr>
      <p:grpSpPr>
        <a:xfrm>
          <a:off x="0" y="0"/>
          <a:ext cx="0" cy="0"/>
          <a:chOff x="0" y="0"/>
          <a:chExt cx="0" cy="0"/>
        </a:xfrm>
      </p:grpSpPr>
      <p:pic>
        <p:nvPicPr>
          <p:cNvPr id="10" name="Google Shape;10;p52"/>
          <p:cNvPicPr preferRelativeResize="0"/>
          <p:nvPr/>
        </p:nvPicPr>
        <p:blipFill rotWithShape="1">
          <a:blip r:embed="rId2">
            <a:alphaModFix/>
          </a:blip>
          <a:srcRect/>
          <a:stretch/>
        </p:blipFill>
        <p:spPr>
          <a:xfrm>
            <a:off x="21017131" y="859479"/>
            <a:ext cx="2950192" cy="1131834"/>
          </a:xfrm>
          <a:prstGeom prst="rect">
            <a:avLst/>
          </a:prstGeom>
          <a:noFill/>
          <a:ln>
            <a:noFill/>
          </a:ln>
        </p:spPr>
      </p:pic>
      <p:pic>
        <p:nvPicPr>
          <p:cNvPr id="11" name="Google Shape;11;p52"/>
          <p:cNvPicPr preferRelativeResize="0"/>
          <p:nvPr/>
        </p:nvPicPr>
        <p:blipFill rotWithShape="1">
          <a:blip r:embed="rId3">
            <a:alphaModFix/>
          </a:blip>
          <a:srcRect/>
          <a:stretch/>
        </p:blipFill>
        <p:spPr>
          <a:xfrm>
            <a:off x="0" y="0"/>
            <a:ext cx="24384000" cy="13716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2"/>
        <p:cNvGrpSpPr/>
        <p:nvPr/>
      </p:nvGrpSpPr>
      <p:grpSpPr>
        <a:xfrm>
          <a:off x="0" y="0"/>
          <a:ext cx="0" cy="0"/>
          <a:chOff x="0" y="0"/>
          <a:chExt cx="0" cy="0"/>
        </a:xfrm>
      </p:grpSpPr>
      <p:pic>
        <p:nvPicPr>
          <p:cNvPr id="13" name="Google Shape;13;p53" descr="A screenshot of a cell phone&#10;&#10;Description automatically generated"/>
          <p:cNvPicPr preferRelativeResize="0"/>
          <p:nvPr/>
        </p:nvPicPr>
        <p:blipFill rotWithShape="1">
          <a:blip r:embed="rId2">
            <a:alphaModFix/>
          </a:blip>
          <a:srcRect/>
          <a:stretch/>
        </p:blipFill>
        <p:spPr>
          <a:xfrm>
            <a:off x="0" y="0"/>
            <a:ext cx="24384000" cy="13716000"/>
          </a:xfrm>
          <a:prstGeom prst="rect">
            <a:avLst/>
          </a:prstGeom>
          <a:noFill/>
          <a:ln>
            <a:noFill/>
          </a:ln>
        </p:spPr>
      </p:pic>
      <p:sp>
        <p:nvSpPr>
          <p:cNvPr id="14" name="Google Shape;14;p53"/>
          <p:cNvSpPr txBox="1">
            <a:spLocks noGrp="1"/>
          </p:cNvSpPr>
          <p:nvPr>
            <p:ph type="title"/>
          </p:nvPr>
        </p:nvSpPr>
        <p:spPr>
          <a:xfrm>
            <a:off x="1845217" y="357188"/>
            <a:ext cx="15794390" cy="1710326"/>
          </a:xfrm>
          <a:prstGeom prst="rect">
            <a:avLst/>
          </a:prstGeom>
          <a:noFill/>
          <a:ln>
            <a:noFill/>
          </a:ln>
        </p:spPr>
        <p:txBody>
          <a:bodyPr spcFirstLastPara="1" wrap="square" lIns="71425" tIns="71425" rIns="71425" bIns="71425" anchor="ctr" anchorCtr="0">
            <a:normAutofit/>
          </a:bodyPr>
          <a:lstStyle>
            <a:lvl1pPr lvl="0" algn="l">
              <a:lnSpc>
                <a:spcPct val="100000"/>
              </a:lnSpc>
              <a:spcBef>
                <a:spcPts val="0"/>
              </a:spcBef>
              <a:spcAft>
                <a:spcPts val="0"/>
              </a:spcAft>
              <a:buClr>
                <a:srgbClr val="000000"/>
              </a:buClr>
              <a:buSzPts val="8200"/>
              <a:buFont typeface="Meiryo"/>
              <a:buNone/>
              <a:defRPr sz="8200">
                <a:latin typeface="Meiryo"/>
                <a:ea typeface="Meiryo"/>
                <a:cs typeface="Meiryo"/>
                <a:sym typeface="Meiryo"/>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15" name="Google Shape;15;p53"/>
          <p:cNvSpPr txBox="1">
            <a:spLocks noGrp="1"/>
          </p:cNvSpPr>
          <p:nvPr>
            <p:ph type="sldNum" idx="12"/>
          </p:nvPr>
        </p:nvSpPr>
        <p:spPr>
          <a:xfrm>
            <a:off x="8820083" y="13156977"/>
            <a:ext cx="6743833" cy="482823"/>
          </a:xfrm>
          <a:prstGeom prst="rect">
            <a:avLst/>
          </a:prstGeom>
          <a:noFill/>
          <a:ln>
            <a:noFill/>
          </a:ln>
        </p:spPr>
        <p:txBody>
          <a:bodyPr spcFirstLastPara="1" wrap="square" lIns="71425" tIns="71425" rIns="71425" bIns="71425" anchor="t" anchorCtr="0">
            <a:spAutoFit/>
          </a:bodyPr>
          <a:lstStyle>
            <a:lvl1pPr marL="0" lvl="0" indent="0" algn="ctr">
              <a:lnSpc>
                <a:spcPct val="100000"/>
              </a:lnSpc>
              <a:spcBef>
                <a:spcPts val="0"/>
              </a:spcBef>
              <a:spcAft>
                <a:spcPts val="0"/>
              </a:spcAft>
              <a:buClr>
                <a:schemeClr val="lt1"/>
              </a:buClr>
              <a:buSzPts val="2200"/>
              <a:buFont typeface="Meiryo"/>
              <a:buNone/>
              <a:defRPr sz="2200" b="0" i="0" u="none" strike="noStrike" cap="none">
                <a:solidFill>
                  <a:schemeClr val="lt1"/>
                </a:solidFill>
                <a:latin typeface="Meiryo"/>
                <a:ea typeface="Meiryo"/>
                <a:cs typeface="Meiryo"/>
                <a:sym typeface="Meiryo"/>
              </a:defRPr>
            </a:lvl1pPr>
            <a:lvl2pPr marL="0" lvl="1" indent="0" algn="ctr">
              <a:lnSpc>
                <a:spcPct val="100000"/>
              </a:lnSpc>
              <a:spcBef>
                <a:spcPts val="0"/>
              </a:spcBef>
              <a:spcAft>
                <a:spcPts val="0"/>
              </a:spcAft>
              <a:buClr>
                <a:schemeClr val="lt1"/>
              </a:buClr>
              <a:buSzPts val="2200"/>
              <a:buFont typeface="Meiryo"/>
              <a:buNone/>
              <a:defRPr sz="2200" b="0" i="0" u="none" strike="noStrike" cap="none">
                <a:solidFill>
                  <a:schemeClr val="lt1"/>
                </a:solidFill>
                <a:latin typeface="Meiryo"/>
                <a:ea typeface="Meiryo"/>
                <a:cs typeface="Meiryo"/>
                <a:sym typeface="Meiryo"/>
              </a:defRPr>
            </a:lvl2pPr>
            <a:lvl3pPr marL="0" lvl="2" indent="0" algn="ctr">
              <a:lnSpc>
                <a:spcPct val="100000"/>
              </a:lnSpc>
              <a:spcBef>
                <a:spcPts val="0"/>
              </a:spcBef>
              <a:spcAft>
                <a:spcPts val="0"/>
              </a:spcAft>
              <a:buClr>
                <a:schemeClr val="lt1"/>
              </a:buClr>
              <a:buSzPts val="2200"/>
              <a:buFont typeface="Meiryo"/>
              <a:buNone/>
              <a:defRPr sz="2200" b="0" i="0" u="none" strike="noStrike" cap="none">
                <a:solidFill>
                  <a:schemeClr val="lt1"/>
                </a:solidFill>
                <a:latin typeface="Meiryo"/>
                <a:ea typeface="Meiryo"/>
                <a:cs typeface="Meiryo"/>
                <a:sym typeface="Meiryo"/>
              </a:defRPr>
            </a:lvl3pPr>
            <a:lvl4pPr marL="0" lvl="3" indent="0" algn="ctr">
              <a:lnSpc>
                <a:spcPct val="100000"/>
              </a:lnSpc>
              <a:spcBef>
                <a:spcPts val="0"/>
              </a:spcBef>
              <a:spcAft>
                <a:spcPts val="0"/>
              </a:spcAft>
              <a:buClr>
                <a:schemeClr val="lt1"/>
              </a:buClr>
              <a:buSzPts val="2200"/>
              <a:buFont typeface="Meiryo"/>
              <a:buNone/>
              <a:defRPr sz="2200" b="0" i="0" u="none" strike="noStrike" cap="none">
                <a:solidFill>
                  <a:schemeClr val="lt1"/>
                </a:solidFill>
                <a:latin typeface="Meiryo"/>
                <a:ea typeface="Meiryo"/>
                <a:cs typeface="Meiryo"/>
                <a:sym typeface="Meiryo"/>
              </a:defRPr>
            </a:lvl4pPr>
            <a:lvl5pPr marL="0" lvl="4" indent="0" algn="ctr">
              <a:lnSpc>
                <a:spcPct val="100000"/>
              </a:lnSpc>
              <a:spcBef>
                <a:spcPts val="0"/>
              </a:spcBef>
              <a:spcAft>
                <a:spcPts val="0"/>
              </a:spcAft>
              <a:buClr>
                <a:schemeClr val="lt1"/>
              </a:buClr>
              <a:buSzPts val="2200"/>
              <a:buFont typeface="Meiryo"/>
              <a:buNone/>
              <a:defRPr sz="2200" b="0" i="0" u="none" strike="noStrike" cap="none">
                <a:solidFill>
                  <a:schemeClr val="lt1"/>
                </a:solidFill>
                <a:latin typeface="Meiryo"/>
                <a:ea typeface="Meiryo"/>
                <a:cs typeface="Meiryo"/>
                <a:sym typeface="Meiryo"/>
              </a:defRPr>
            </a:lvl5pPr>
            <a:lvl6pPr marL="0" lvl="5" indent="0" algn="ctr">
              <a:lnSpc>
                <a:spcPct val="100000"/>
              </a:lnSpc>
              <a:spcBef>
                <a:spcPts val="0"/>
              </a:spcBef>
              <a:spcAft>
                <a:spcPts val="0"/>
              </a:spcAft>
              <a:buClr>
                <a:schemeClr val="lt1"/>
              </a:buClr>
              <a:buSzPts val="2200"/>
              <a:buFont typeface="Meiryo"/>
              <a:buNone/>
              <a:defRPr sz="2200" b="0" i="0" u="none" strike="noStrike" cap="none">
                <a:solidFill>
                  <a:schemeClr val="lt1"/>
                </a:solidFill>
                <a:latin typeface="Meiryo"/>
                <a:ea typeface="Meiryo"/>
                <a:cs typeface="Meiryo"/>
                <a:sym typeface="Meiryo"/>
              </a:defRPr>
            </a:lvl6pPr>
            <a:lvl7pPr marL="0" lvl="6" indent="0" algn="ctr">
              <a:lnSpc>
                <a:spcPct val="100000"/>
              </a:lnSpc>
              <a:spcBef>
                <a:spcPts val="0"/>
              </a:spcBef>
              <a:spcAft>
                <a:spcPts val="0"/>
              </a:spcAft>
              <a:buClr>
                <a:schemeClr val="lt1"/>
              </a:buClr>
              <a:buSzPts val="2200"/>
              <a:buFont typeface="Meiryo"/>
              <a:buNone/>
              <a:defRPr sz="2200" b="0" i="0" u="none" strike="noStrike" cap="none">
                <a:solidFill>
                  <a:schemeClr val="lt1"/>
                </a:solidFill>
                <a:latin typeface="Meiryo"/>
                <a:ea typeface="Meiryo"/>
                <a:cs typeface="Meiryo"/>
                <a:sym typeface="Meiryo"/>
              </a:defRPr>
            </a:lvl7pPr>
            <a:lvl8pPr marL="0" lvl="7" indent="0" algn="ctr">
              <a:lnSpc>
                <a:spcPct val="100000"/>
              </a:lnSpc>
              <a:spcBef>
                <a:spcPts val="0"/>
              </a:spcBef>
              <a:spcAft>
                <a:spcPts val="0"/>
              </a:spcAft>
              <a:buClr>
                <a:schemeClr val="lt1"/>
              </a:buClr>
              <a:buSzPts val="2200"/>
              <a:buFont typeface="Meiryo"/>
              <a:buNone/>
              <a:defRPr sz="2200" b="0" i="0" u="none" strike="noStrike" cap="none">
                <a:solidFill>
                  <a:schemeClr val="lt1"/>
                </a:solidFill>
                <a:latin typeface="Meiryo"/>
                <a:ea typeface="Meiryo"/>
                <a:cs typeface="Meiryo"/>
                <a:sym typeface="Meiryo"/>
              </a:defRPr>
            </a:lvl8pPr>
            <a:lvl9pPr marL="0" lvl="8" indent="0" algn="ctr">
              <a:lnSpc>
                <a:spcPct val="100000"/>
              </a:lnSpc>
              <a:spcBef>
                <a:spcPts val="0"/>
              </a:spcBef>
              <a:spcAft>
                <a:spcPts val="0"/>
              </a:spcAft>
              <a:buClr>
                <a:schemeClr val="lt1"/>
              </a:buClr>
              <a:buSzPts val="2200"/>
              <a:buFont typeface="Meiryo"/>
              <a:buNone/>
              <a:defRPr sz="2200" b="0" i="0" u="none" strike="noStrike" cap="none">
                <a:solidFill>
                  <a:schemeClr val="lt1"/>
                </a:solidFill>
                <a:latin typeface="Meiryo"/>
                <a:ea typeface="Meiryo"/>
                <a:cs typeface="Meiryo"/>
                <a:sym typeface="Meiryo"/>
              </a:defRPr>
            </a:lvl9pPr>
          </a:lstStyle>
          <a:p>
            <a:pPr marL="0" lvl="0" indent="0" algn="ctr" rtl="0">
              <a:spcBef>
                <a:spcPts val="0"/>
              </a:spcBef>
              <a:spcAft>
                <a:spcPts val="0"/>
              </a:spcAft>
              <a:buNone/>
            </a:pPr>
            <a:r>
              <a:rPr lang="en-US"/>
              <a:t>Copyright </a:t>
            </a:r>
            <a:r>
              <a:rPr lang="en-US" i="1"/>
              <a:t>© </a:t>
            </a:r>
            <a:r>
              <a:rPr lang="en-US"/>
              <a:t>VTI Academy All Right Reserved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16"/>
        <p:cNvGrpSpPr/>
        <p:nvPr/>
      </p:nvGrpSpPr>
      <p:grpSpPr>
        <a:xfrm>
          <a:off x="0" y="0"/>
          <a:ext cx="0" cy="0"/>
          <a:chOff x="0" y="0"/>
          <a:chExt cx="0" cy="0"/>
        </a:xfrm>
      </p:grpSpPr>
      <p:cxnSp>
        <p:nvCxnSpPr>
          <p:cNvPr id="17" name="Google Shape;17;p54"/>
          <p:cNvCxnSpPr/>
          <p:nvPr/>
        </p:nvCxnSpPr>
        <p:spPr>
          <a:xfrm>
            <a:off x="482600" y="1412390"/>
            <a:ext cx="21521992" cy="0"/>
          </a:xfrm>
          <a:prstGeom prst="straightConnector1">
            <a:avLst/>
          </a:prstGeom>
          <a:noFill/>
          <a:ln w="19050" cap="flat" cmpd="sng">
            <a:solidFill>
              <a:srgbClr val="3C5A99"/>
            </a:solidFill>
            <a:prstDash val="solid"/>
            <a:miter lim="800000"/>
            <a:headEnd type="none" w="sm" len="sm"/>
            <a:tailEnd type="none" w="sm" len="sm"/>
          </a:ln>
        </p:spPr>
      </p:cxnSp>
      <p:sp>
        <p:nvSpPr>
          <p:cNvPr id="18" name="Google Shape;18;p54"/>
          <p:cNvSpPr/>
          <p:nvPr/>
        </p:nvSpPr>
        <p:spPr>
          <a:xfrm>
            <a:off x="0" y="12670972"/>
            <a:ext cx="24384001" cy="1045028"/>
          </a:xfrm>
          <a:prstGeom prst="rect">
            <a:avLst/>
          </a:prstGeom>
          <a:solidFill>
            <a:srgbClr val="3C5A99"/>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3600"/>
              <a:buFont typeface="Times New Roman" panose="02020603050405020304" pitchFamily="18" charset="0"/>
              <a:buNone/>
            </a:pPr>
            <a:endParaRPr sz="3600" b="1" i="0" u="none" strike="noStrike" cap="none">
              <a:solidFill>
                <a:schemeClr val="lt1"/>
              </a:solidFill>
              <a:latin typeface="Calibri"/>
              <a:ea typeface="Calibri"/>
              <a:cs typeface="Calibri"/>
              <a:sym typeface="Calibri"/>
            </a:endParaRPr>
          </a:p>
        </p:txBody>
      </p:sp>
      <p:sp>
        <p:nvSpPr>
          <p:cNvPr id="19" name="Google Shape;19;p54"/>
          <p:cNvSpPr/>
          <p:nvPr/>
        </p:nvSpPr>
        <p:spPr>
          <a:xfrm>
            <a:off x="6781639" y="12854932"/>
            <a:ext cx="10458958" cy="677108"/>
          </a:xfrm>
          <a:prstGeom prst="rect">
            <a:avLst/>
          </a:prstGeom>
          <a:noFill/>
          <a:ln>
            <a:noFill/>
          </a:ln>
        </p:spPr>
        <p:txBody>
          <a:bodyPr spcFirstLastPara="1" wrap="square" lIns="182850" tIns="91400" rIns="182850" bIns="91400" anchor="t" anchorCtr="0">
            <a:noAutofit/>
          </a:bodyPr>
          <a:lstStyle/>
          <a:p>
            <a:pPr marL="0" marR="0" lvl="0" indent="0" algn="ctr" rtl="0">
              <a:lnSpc>
                <a:spcPct val="100000"/>
              </a:lnSpc>
              <a:spcBef>
                <a:spcPts val="0"/>
              </a:spcBef>
              <a:spcAft>
                <a:spcPts val="0"/>
              </a:spcAft>
              <a:buClr>
                <a:schemeClr val="lt1"/>
              </a:buClr>
              <a:buSzPts val="3200"/>
              <a:buFont typeface="Times New Roman" panose="02020603050405020304" pitchFamily="18" charset="0"/>
              <a:buNone/>
            </a:pPr>
            <a:r>
              <a:rPr lang="en-US" sz="3200" b="1" i="0" u="none" strike="noStrike" cap="none">
                <a:solidFill>
                  <a:schemeClr val="lt1"/>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Copyright </a:t>
            </a:r>
            <a:r>
              <a:rPr lang="en-US" sz="3200" b="1" i="1" u="none" strike="noStrike" cap="none">
                <a:solidFill>
                  <a:schemeClr val="lt1"/>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a:t>
            </a:r>
            <a:r>
              <a:rPr lang="en-US" sz="3200" b="1" i="0" u="none" strike="noStrike" cap="none">
                <a:solidFill>
                  <a:schemeClr val="lt1"/>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VTI Academy All Right Reserved </a:t>
            </a:r>
            <a:endParaRPr sz="3200" b="1" i="0" u="none" strike="noStrike" cap="none">
              <a:solidFill>
                <a:schemeClr val="lt1"/>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cxnSp>
        <p:nvCxnSpPr>
          <p:cNvPr id="20" name="Google Shape;20;p54"/>
          <p:cNvCxnSpPr/>
          <p:nvPr/>
        </p:nvCxnSpPr>
        <p:spPr>
          <a:xfrm>
            <a:off x="14610736" y="1412390"/>
            <a:ext cx="7393856" cy="0"/>
          </a:xfrm>
          <a:prstGeom prst="straightConnector1">
            <a:avLst/>
          </a:prstGeom>
          <a:noFill/>
          <a:ln w="19050" cap="flat" cmpd="sng">
            <a:solidFill>
              <a:srgbClr val="FFC000"/>
            </a:solidFill>
            <a:prstDash val="solid"/>
            <a:miter lim="800000"/>
            <a:headEnd type="none" w="sm" len="sm"/>
            <a:tailEnd type="none" w="sm" len="sm"/>
          </a:ln>
        </p:spPr>
      </p:cxnSp>
      <p:cxnSp>
        <p:nvCxnSpPr>
          <p:cNvPr id="21" name="Google Shape;21;p54"/>
          <p:cNvCxnSpPr/>
          <p:nvPr/>
        </p:nvCxnSpPr>
        <p:spPr>
          <a:xfrm>
            <a:off x="0" y="12670972"/>
            <a:ext cx="24384001" cy="0"/>
          </a:xfrm>
          <a:prstGeom prst="straightConnector1">
            <a:avLst/>
          </a:prstGeom>
          <a:noFill/>
          <a:ln w="19050" cap="flat" cmpd="sng">
            <a:solidFill>
              <a:srgbClr val="FFC000"/>
            </a:solidFill>
            <a:prstDash val="solid"/>
            <a:miter lim="800000"/>
            <a:headEnd type="none" w="sm" len="sm"/>
            <a:tailEnd type="none" w="sm" len="sm"/>
          </a:ln>
        </p:spPr>
      </p:cxnSp>
      <p:pic>
        <p:nvPicPr>
          <p:cNvPr id="22" name="Google Shape;22;p54" descr="A picture containing drawing&#10;&#10;Description automatically generated"/>
          <p:cNvPicPr preferRelativeResize="0"/>
          <p:nvPr/>
        </p:nvPicPr>
        <p:blipFill rotWithShape="1">
          <a:blip r:embed="rId2">
            <a:alphaModFix/>
          </a:blip>
          <a:srcRect/>
          <a:stretch/>
        </p:blipFill>
        <p:spPr>
          <a:xfrm>
            <a:off x="19252277" y="-25180"/>
            <a:ext cx="5131724" cy="143757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chemeClr val="lt1"/>
            </a:gs>
            <a:gs pos="17000">
              <a:schemeClr val="lt1"/>
            </a:gs>
            <a:gs pos="67000">
              <a:srgbClr val="F1FAFE"/>
            </a:gs>
            <a:gs pos="83000">
              <a:srgbClr val="FFEACC"/>
            </a:gs>
            <a:gs pos="100000">
              <a:srgbClr val="62C5FB"/>
            </a:gs>
          </a:gsLst>
          <a:path path="circle">
            <a:fillToRect r="100000" b="100000"/>
          </a:path>
          <a:tileRect l="-100000" t="-100000"/>
        </a:gradFill>
        <a:effectLst/>
      </p:bgPr>
    </p:bg>
    <p:spTree>
      <p:nvGrpSpPr>
        <p:cNvPr id="1" name="Shape 23"/>
        <p:cNvGrpSpPr/>
        <p:nvPr/>
      </p:nvGrpSpPr>
      <p:grpSpPr>
        <a:xfrm>
          <a:off x="0" y="0"/>
          <a:ext cx="0" cy="0"/>
          <a:chOff x="0" y="0"/>
          <a:chExt cx="0" cy="0"/>
        </a:xfrm>
      </p:grpSpPr>
      <p:sp>
        <p:nvSpPr>
          <p:cNvPr id="24" name="Google Shape;24;p55"/>
          <p:cNvSpPr txBox="1">
            <a:spLocks noGrp="1"/>
          </p:cNvSpPr>
          <p:nvPr>
            <p:ph type="title"/>
          </p:nvPr>
        </p:nvSpPr>
        <p:spPr>
          <a:xfrm>
            <a:off x="1845217" y="357188"/>
            <a:ext cx="18701657" cy="1710326"/>
          </a:xfrm>
          <a:prstGeom prst="rect">
            <a:avLst/>
          </a:prstGeom>
          <a:noFill/>
          <a:ln>
            <a:noFill/>
          </a:ln>
        </p:spPr>
        <p:txBody>
          <a:bodyPr spcFirstLastPara="1" wrap="square" lIns="71425" tIns="71425" rIns="71425" bIns="71425" anchor="ctr" anchorCtr="0">
            <a:normAutofit/>
          </a:bodyPr>
          <a:lstStyle>
            <a:lvl1pPr lvl="0" algn="l">
              <a:lnSpc>
                <a:spcPct val="100000"/>
              </a:lnSpc>
              <a:spcBef>
                <a:spcPts val="0"/>
              </a:spcBef>
              <a:spcAft>
                <a:spcPts val="0"/>
              </a:spcAft>
              <a:buClr>
                <a:srgbClr val="000000"/>
              </a:buClr>
              <a:buSzPts val="8200"/>
              <a:buFont typeface="Meiryo"/>
              <a:buNone/>
              <a:defRPr sz="8200">
                <a:latin typeface="Meiryo"/>
                <a:ea typeface="Meiryo"/>
                <a:cs typeface="Meiryo"/>
                <a:sym typeface="Meiryo"/>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25" name="Google Shape;25;p55"/>
          <p:cNvSpPr txBox="1">
            <a:spLocks noGrp="1"/>
          </p:cNvSpPr>
          <p:nvPr>
            <p:ph type="dt" idx="10"/>
          </p:nvPr>
        </p:nvSpPr>
        <p:spPr>
          <a:xfrm>
            <a:off x="1676400" y="12712701"/>
            <a:ext cx="5486400" cy="73025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3200"/>
              <a:buFont typeface="Times New Roman" panose="02020603050405020304" pitchFamily="18" charset="0"/>
              <a:buNone/>
              <a:defRPr sz="3200" b="1"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1pPr>
            <a:lvl2pPr marR="0" lvl="1" algn="ctr" rtl="0">
              <a:lnSpc>
                <a:spcPct val="100000"/>
              </a:lnSpc>
              <a:spcBef>
                <a:spcPts val="0"/>
              </a:spcBef>
              <a:spcAft>
                <a:spcPts val="0"/>
              </a:spcAft>
              <a:buClr>
                <a:srgbClr val="000000"/>
              </a:buClr>
              <a:buSzPts val="3200"/>
              <a:buFont typeface="Times New Roman" panose="02020603050405020304" pitchFamily="18" charset="0"/>
              <a:buNone/>
              <a:defRPr sz="3200" b="1"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2pPr>
            <a:lvl3pPr marR="0" lvl="2" algn="ctr" rtl="0">
              <a:lnSpc>
                <a:spcPct val="100000"/>
              </a:lnSpc>
              <a:spcBef>
                <a:spcPts val="0"/>
              </a:spcBef>
              <a:spcAft>
                <a:spcPts val="0"/>
              </a:spcAft>
              <a:buClr>
                <a:srgbClr val="000000"/>
              </a:buClr>
              <a:buSzPts val="3200"/>
              <a:buFont typeface="Times New Roman" panose="02020603050405020304" pitchFamily="18" charset="0"/>
              <a:buNone/>
              <a:defRPr sz="3200" b="1"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3pPr>
            <a:lvl4pPr marR="0" lvl="3" algn="ctr" rtl="0">
              <a:lnSpc>
                <a:spcPct val="100000"/>
              </a:lnSpc>
              <a:spcBef>
                <a:spcPts val="0"/>
              </a:spcBef>
              <a:spcAft>
                <a:spcPts val="0"/>
              </a:spcAft>
              <a:buClr>
                <a:srgbClr val="000000"/>
              </a:buClr>
              <a:buSzPts val="3200"/>
              <a:buFont typeface="Times New Roman" panose="02020603050405020304" pitchFamily="18" charset="0"/>
              <a:buNone/>
              <a:defRPr sz="3200" b="1"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4pPr>
            <a:lvl5pPr marR="0" lvl="4" algn="ctr" rtl="0">
              <a:lnSpc>
                <a:spcPct val="100000"/>
              </a:lnSpc>
              <a:spcBef>
                <a:spcPts val="0"/>
              </a:spcBef>
              <a:spcAft>
                <a:spcPts val="0"/>
              </a:spcAft>
              <a:buClr>
                <a:srgbClr val="000000"/>
              </a:buClr>
              <a:buSzPts val="3200"/>
              <a:buFont typeface="Times New Roman" panose="02020603050405020304" pitchFamily="18" charset="0"/>
              <a:buNone/>
              <a:defRPr sz="3200" b="1"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5pPr>
            <a:lvl6pPr marR="0" lvl="5" algn="ctr" rtl="0">
              <a:lnSpc>
                <a:spcPct val="100000"/>
              </a:lnSpc>
              <a:spcBef>
                <a:spcPts val="0"/>
              </a:spcBef>
              <a:spcAft>
                <a:spcPts val="0"/>
              </a:spcAft>
              <a:buClr>
                <a:srgbClr val="000000"/>
              </a:buClr>
              <a:buSzPts val="3200"/>
              <a:buFont typeface="Times New Roman" panose="02020603050405020304" pitchFamily="18" charset="0"/>
              <a:buNone/>
              <a:defRPr sz="3200" b="1"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6pPr>
            <a:lvl7pPr marR="0" lvl="6" algn="ctr" rtl="0">
              <a:lnSpc>
                <a:spcPct val="100000"/>
              </a:lnSpc>
              <a:spcBef>
                <a:spcPts val="0"/>
              </a:spcBef>
              <a:spcAft>
                <a:spcPts val="0"/>
              </a:spcAft>
              <a:buClr>
                <a:srgbClr val="000000"/>
              </a:buClr>
              <a:buSzPts val="3200"/>
              <a:buFont typeface="Times New Roman" panose="02020603050405020304" pitchFamily="18" charset="0"/>
              <a:buNone/>
              <a:defRPr sz="3200" b="1"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7pPr>
            <a:lvl8pPr marR="0" lvl="7" algn="ctr" rtl="0">
              <a:lnSpc>
                <a:spcPct val="100000"/>
              </a:lnSpc>
              <a:spcBef>
                <a:spcPts val="0"/>
              </a:spcBef>
              <a:spcAft>
                <a:spcPts val="0"/>
              </a:spcAft>
              <a:buClr>
                <a:srgbClr val="000000"/>
              </a:buClr>
              <a:buSzPts val="3200"/>
              <a:buFont typeface="Times New Roman" panose="02020603050405020304" pitchFamily="18" charset="0"/>
              <a:buNone/>
              <a:defRPr sz="3200" b="1"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8pPr>
            <a:lvl9pPr marR="0" lvl="8" algn="ctr" rtl="0">
              <a:lnSpc>
                <a:spcPct val="100000"/>
              </a:lnSpc>
              <a:spcBef>
                <a:spcPts val="0"/>
              </a:spcBef>
              <a:spcAft>
                <a:spcPts val="0"/>
              </a:spcAft>
              <a:buClr>
                <a:srgbClr val="000000"/>
              </a:buClr>
              <a:buSzPts val="3200"/>
              <a:buFont typeface="Times New Roman" panose="02020603050405020304" pitchFamily="18" charset="0"/>
              <a:buNone/>
              <a:defRPr sz="3200" b="1"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9pPr>
          </a:lstStyle>
          <a:p>
            <a:endParaRPr/>
          </a:p>
        </p:txBody>
      </p:sp>
      <p:sp>
        <p:nvSpPr>
          <p:cNvPr id="26" name="Google Shape;26;p55"/>
          <p:cNvSpPr txBox="1">
            <a:spLocks noGrp="1"/>
          </p:cNvSpPr>
          <p:nvPr>
            <p:ph type="ftr" idx="11"/>
          </p:nvPr>
        </p:nvSpPr>
        <p:spPr>
          <a:xfrm>
            <a:off x="8077200" y="12712701"/>
            <a:ext cx="8229600" cy="73025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3200"/>
              <a:buFont typeface="Times New Roman" panose="02020603050405020304" pitchFamily="18" charset="0"/>
              <a:buNone/>
              <a:defRPr sz="3200" b="1"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1pPr>
            <a:lvl2pPr marR="0" lvl="1" algn="ctr" rtl="0">
              <a:lnSpc>
                <a:spcPct val="100000"/>
              </a:lnSpc>
              <a:spcBef>
                <a:spcPts val="0"/>
              </a:spcBef>
              <a:spcAft>
                <a:spcPts val="0"/>
              </a:spcAft>
              <a:buClr>
                <a:srgbClr val="000000"/>
              </a:buClr>
              <a:buSzPts val="3200"/>
              <a:buFont typeface="Times New Roman" panose="02020603050405020304" pitchFamily="18" charset="0"/>
              <a:buNone/>
              <a:defRPr sz="3200" b="1"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2pPr>
            <a:lvl3pPr marR="0" lvl="2" algn="ctr" rtl="0">
              <a:lnSpc>
                <a:spcPct val="100000"/>
              </a:lnSpc>
              <a:spcBef>
                <a:spcPts val="0"/>
              </a:spcBef>
              <a:spcAft>
                <a:spcPts val="0"/>
              </a:spcAft>
              <a:buClr>
                <a:srgbClr val="000000"/>
              </a:buClr>
              <a:buSzPts val="3200"/>
              <a:buFont typeface="Times New Roman" panose="02020603050405020304" pitchFamily="18" charset="0"/>
              <a:buNone/>
              <a:defRPr sz="3200" b="1"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3pPr>
            <a:lvl4pPr marR="0" lvl="3" algn="ctr" rtl="0">
              <a:lnSpc>
                <a:spcPct val="100000"/>
              </a:lnSpc>
              <a:spcBef>
                <a:spcPts val="0"/>
              </a:spcBef>
              <a:spcAft>
                <a:spcPts val="0"/>
              </a:spcAft>
              <a:buClr>
                <a:srgbClr val="000000"/>
              </a:buClr>
              <a:buSzPts val="3200"/>
              <a:buFont typeface="Times New Roman" panose="02020603050405020304" pitchFamily="18" charset="0"/>
              <a:buNone/>
              <a:defRPr sz="3200" b="1"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4pPr>
            <a:lvl5pPr marR="0" lvl="4" algn="ctr" rtl="0">
              <a:lnSpc>
                <a:spcPct val="100000"/>
              </a:lnSpc>
              <a:spcBef>
                <a:spcPts val="0"/>
              </a:spcBef>
              <a:spcAft>
                <a:spcPts val="0"/>
              </a:spcAft>
              <a:buClr>
                <a:srgbClr val="000000"/>
              </a:buClr>
              <a:buSzPts val="3200"/>
              <a:buFont typeface="Times New Roman" panose="02020603050405020304" pitchFamily="18" charset="0"/>
              <a:buNone/>
              <a:defRPr sz="3200" b="1"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5pPr>
            <a:lvl6pPr marR="0" lvl="5" algn="ctr" rtl="0">
              <a:lnSpc>
                <a:spcPct val="100000"/>
              </a:lnSpc>
              <a:spcBef>
                <a:spcPts val="0"/>
              </a:spcBef>
              <a:spcAft>
                <a:spcPts val="0"/>
              </a:spcAft>
              <a:buClr>
                <a:srgbClr val="000000"/>
              </a:buClr>
              <a:buSzPts val="3200"/>
              <a:buFont typeface="Times New Roman" panose="02020603050405020304" pitchFamily="18" charset="0"/>
              <a:buNone/>
              <a:defRPr sz="3200" b="1"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6pPr>
            <a:lvl7pPr marR="0" lvl="6" algn="ctr" rtl="0">
              <a:lnSpc>
                <a:spcPct val="100000"/>
              </a:lnSpc>
              <a:spcBef>
                <a:spcPts val="0"/>
              </a:spcBef>
              <a:spcAft>
                <a:spcPts val="0"/>
              </a:spcAft>
              <a:buClr>
                <a:srgbClr val="000000"/>
              </a:buClr>
              <a:buSzPts val="3200"/>
              <a:buFont typeface="Times New Roman" panose="02020603050405020304" pitchFamily="18" charset="0"/>
              <a:buNone/>
              <a:defRPr sz="3200" b="1"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7pPr>
            <a:lvl8pPr marR="0" lvl="7" algn="ctr" rtl="0">
              <a:lnSpc>
                <a:spcPct val="100000"/>
              </a:lnSpc>
              <a:spcBef>
                <a:spcPts val="0"/>
              </a:spcBef>
              <a:spcAft>
                <a:spcPts val="0"/>
              </a:spcAft>
              <a:buClr>
                <a:srgbClr val="000000"/>
              </a:buClr>
              <a:buSzPts val="3200"/>
              <a:buFont typeface="Times New Roman" panose="02020603050405020304" pitchFamily="18" charset="0"/>
              <a:buNone/>
              <a:defRPr sz="3200" b="1"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8pPr>
            <a:lvl9pPr marR="0" lvl="8" algn="ctr" rtl="0">
              <a:lnSpc>
                <a:spcPct val="100000"/>
              </a:lnSpc>
              <a:spcBef>
                <a:spcPts val="0"/>
              </a:spcBef>
              <a:spcAft>
                <a:spcPts val="0"/>
              </a:spcAft>
              <a:buClr>
                <a:srgbClr val="000000"/>
              </a:buClr>
              <a:buSzPts val="3200"/>
              <a:buFont typeface="Times New Roman" panose="02020603050405020304" pitchFamily="18" charset="0"/>
              <a:buNone/>
              <a:defRPr sz="3200" b="1"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9pPr>
          </a:lstStyle>
          <a:p>
            <a:endParaRPr/>
          </a:p>
        </p:txBody>
      </p:sp>
      <p:sp>
        <p:nvSpPr>
          <p:cNvPr id="27" name="Google Shape;27;p55"/>
          <p:cNvSpPr txBox="1">
            <a:spLocks noGrp="1"/>
          </p:cNvSpPr>
          <p:nvPr>
            <p:ph type="sldNum" idx="12"/>
          </p:nvPr>
        </p:nvSpPr>
        <p:spPr>
          <a:xfrm>
            <a:off x="11962817" y="13073062"/>
            <a:ext cx="448840" cy="482823"/>
          </a:xfrm>
          <a:prstGeom prst="rect">
            <a:avLst/>
          </a:prstGeom>
          <a:noFill/>
          <a:ln>
            <a:noFill/>
          </a:ln>
        </p:spPr>
        <p:txBody>
          <a:bodyPr spcFirstLastPara="1" wrap="square" lIns="71425" tIns="71425" rIns="71425" bIns="71425" anchor="t" anchorCtr="0">
            <a:spAutoFit/>
          </a:bodyPr>
          <a:lstStyle>
            <a:lvl1pPr marL="0" lvl="0" indent="0" algn="ctr">
              <a:lnSpc>
                <a:spcPct val="100000"/>
              </a:lnSpc>
              <a:spcBef>
                <a:spcPts val="0"/>
              </a:spcBef>
              <a:spcAft>
                <a:spcPts val="0"/>
              </a:spcAft>
              <a:buClr>
                <a:srgbClr val="000000"/>
              </a:buClr>
              <a:buSzPts val="2200"/>
              <a:buFont typeface="Times New Roman" panose="02020603050405020304" pitchFamily="18" charset="0"/>
              <a:buNone/>
              <a:defRPr/>
            </a:lvl1pPr>
            <a:lvl2pPr marL="0" lvl="1" indent="0" algn="ctr">
              <a:lnSpc>
                <a:spcPct val="100000"/>
              </a:lnSpc>
              <a:spcBef>
                <a:spcPts val="0"/>
              </a:spcBef>
              <a:spcAft>
                <a:spcPts val="0"/>
              </a:spcAft>
              <a:buClr>
                <a:srgbClr val="000000"/>
              </a:buClr>
              <a:buSzPts val="2200"/>
              <a:buFont typeface="Times New Roman" panose="02020603050405020304" pitchFamily="18" charset="0"/>
              <a:buNone/>
              <a:defRPr/>
            </a:lvl2pPr>
            <a:lvl3pPr marL="0" lvl="2" indent="0" algn="ctr">
              <a:lnSpc>
                <a:spcPct val="100000"/>
              </a:lnSpc>
              <a:spcBef>
                <a:spcPts val="0"/>
              </a:spcBef>
              <a:spcAft>
                <a:spcPts val="0"/>
              </a:spcAft>
              <a:buClr>
                <a:srgbClr val="000000"/>
              </a:buClr>
              <a:buSzPts val="2200"/>
              <a:buFont typeface="Times New Roman" panose="02020603050405020304" pitchFamily="18" charset="0"/>
              <a:buNone/>
              <a:defRPr/>
            </a:lvl3pPr>
            <a:lvl4pPr marL="0" lvl="3" indent="0" algn="ctr">
              <a:lnSpc>
                <a:spcPct val="100000"/>
              </a:lnSpc>
              <a:spcBef>
                <a:spcPts val="0"/>
              </a:spcBef>
              <a:spcAft>
                <a:spcPts val="0"/>
              </a:spcAft>
              <a:buClr>
                <a:srgbClr val="000000"/>
              </a:buClr>
              <a:buSzPts val="2200"/>
              <a:buFont typeface="Times New Roman" panose="02020603050405020304" pitchFamily="18" charset="0"/>
              <a:buNone/>
              <a:defRPr/>
            </a:lvl4pPr>
            <a:lvl5pPr marL="0" lvl="4" indent="0" algn="ctr">
              <a:lnSpc>
                <a:spcPct val="100000"/>
              </a:lnSpc>
              <a:spcBef>
                <a:spcPts val="0"/>
              </a:spcBef>
              <a:spcAft>
                <a:spcPts val="0"/>
              </a:spcAft>
              <a:buClr>
                <a:srgbClr val="000000"/>
              </a:buClr>
              <a:buSzPts val="2200"/>
              <a:buFont typeface="Times New Roman" panose="02020603050405020304" pitchFamily="18" charset="0"/>
              <a:buNone/>
              <a:defRPr/>
            </a:lvl5pPr>
            <a:lvl6pPr marL="0" lvl="5" indent="0" algn="ctr">
              <a:lnSpc>
                <a:spcPct val="100000"/>
              </a:lnSpc>
              <a:spcBef>
                <a:spcPts val="0"/>
              </a:spcBef>
              <a:spcAft>
                <a:spcPts val="0"/>
              </a:spcAft>
              <a:buClr>
                <a:srgbClr val="000000"/>
              </a:buClr>
              <a:buSzPts val="2200"/>
              <a:buFont typeface="Times New Roman" panose="02020603050405020304" pitchFamily="18" charset="0"/>
              <a:buNone/>
              <a:defRPr/>
            </a:lvl6pPr>
            <a:lvl7pPr marL="0" lvl="6" indent="0" algn="ctr">
              <a:lnSpc>
                <a:spcPct val="100000"/>
              </a:lnSpc>
              <a:spcBef>
                <a:spcPts val="0"/>
              </a:spcBef>
              <a:spcAft>
                <a:spcPts val="0"/>
              </a:spcAft>
              <a:buClr>
                <a:srgbClr val="000000"/>
              </a:buClr>
              <a:buSzPts val="2200"/>
              <a:buFont typeface="Times New Roman" panose="02020603050405020304" pitchFamily="18" charset="0"/>
              <a:buNone/>
              <a:defRPr/>
            </a:lvl7pPr>
            <a:lvl8pPr marL="0" lvl="7" indent="0" algn="ctr">
              <a:lnSpc>
                <a:spcPct val="100000"/>
              </a:lnSpc>
              <a:spcBef>
                <a:spcPts val="0"/>
              </a:spcBef>
              <a:spcAft>
                <a:spcPts val="0"/>
              </a:spcAft>
              <a:buClr>
                <a:srgbClr val="000000"/>
              </a:buClr>
              <a:buSzPts val="2200"/>
              <a:buFont typeface="Times New Roman" panose="02020603050405020304" pitchFamily="18" charset="0"/>
              <a:buNone/>
              <a:defRPr/>
            </a:lvl8pPr>
            <a:lvl9pPr marL="0" lvl="8" indent="0" algn="ctr">
              <a:lnSpc>
                <a:spcPct val="100000"/>
              </a:lnSpc>
              <a:spcBef>
                <a:spcPts val="0"/>
              </a:spcBef>
              <a:spcAft>
                <a:spcPts val="0"/>
              </a:spcAft>
              <a:buClr>
                <a:srgbClr val="000000"/>
              </a:buClr>
              <a:buSzPts val="2200"/>
              <a:buFont typeface="Times New Roman" panose="02020603050405020304" pitchFamily="18" charset="0"/>
              <a:buNone/>
              <a:defRPr/>
            </a:lvl9pPr>
          </a:lstStyle>
          <a:p>
            <a:pPr marL="0" lvl="0" indent="0" algn="ctr" rtl="0">
              <a:spcBef>
                <a:spcPts val="0"/>
              </a:spcBef>
              <a:spcAft>
                <a:spcPts val="0"/>
              </a:spcAft>
              <a:buNone/>
            </a:pPr>
            <a:fld id="{00000000-1234-1234-1234-123412341234}" type="slidenum">
              <a:rPr lang="en-US"/>
              <a:t>‹#›</a:t>
            </a:fld>
            <a:endParaRPr/>
          </a:p>
        </p:txBody>
      </p:sp>
      <p:cxnSp>
        <p:nvCxnSpPr>
          <p:cNvPr id="28" name="Google Shape;28;p55"/>
          <p:cNvCxnSpPr/>
          <p:nvPr/>
        </p:nvCxnSpPr>
        <p:spPr>
          <a:xfrm>
            <a:off x="1845217" y="1893677"/>
            <a:ext cx="18701657" cy="0"/>
          </a:xfrm>
          <a:prstGeom prst="straightConnector1">
            <a:avLst/>
          </a:prstGeom>
          <a:noFill/>
          <a:ln w="38100" cap="rnd" cmpd="sng">
            <a:solidFill>
              <a:srgbClr val="057BBA">
                <a:alpha val="80000"/>
              </a:srgbClr>
            </a:solidFill>
            <a:prstDash val="solid"/>
            <a:round/>
            <a:headEnd type="none" w="sm" len="sm"/>
            <a:tailEnd type="none" w="sm" len="sm"/>
          </a:ln>
        </p:spPr>
      </p:cxnSp>
      <p:pic>
        <p:nvPicPr>
          <p:cNvPr id="29" name="Google Shape;29;p55" descr="A close up of a sign&#10;&#10;Description automatically generated"/>
          <p:cNvPicPr preferRelativeResize="0"/>
          <p:nvPr/>
        </p:nvPicPr>
        <p:blipFill rotWithShape="1">
          <a:blip r:embed="rId2">
            <a:alphaModFix/>
          </a:blip>
          <a:srcRect/>
          <a:stretch/>
        </p:blipFill>
        <p:spPr>
          <a:xfrm>
            <a:off x="20812883" y="427995"/>
            <a:ext cx="2645634" cy="163951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_Title Only">
  <p:cSld name="2_Title Only">
    <p:bg>
      <p:bgPr>
        <a:gradFill>
          <a:gsLst>
            <a:gs pos="0">
              <a:schemeClr val="lt1"/>
            </a:gs>
            <a:gs pos="17000">
              <a:schemeClr val="lt1"/>
            </a:gs>
            <a:gs pos="67000">
              <a:srgbClr val="F1FAFE"/>
            </a:gs>
            <a:gs pos="83000">
              <a:srgbClr val="FFEACC"/>
            </a:gs>
            <a:gs pos="100000">
              <a:srgbClr val="62C5FB"/>
            </a:gs>
          </a:gsLst>
          <a:path path="circle">
            <a:fillToRect r="100000" b="100000"/>
          </a:path>
          <a:tileRect l="-100000" t="-100000"/>
        </a:gradFill>
        <a:effectLst/>
      </p:bgPr>
    </p:bg>
    <p:spTree>
      <p:nvGrpSpPr>
        <p:cNvPr id="1" name="Shape 3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51"/>
          <p:cNvSpPr txBox="1">
            <a:spLocks noGrp="1"/>
          </p:cNvSpPr>
          <p:nvPr>
            <p:ph type="title"/>
          </p:nvPr>
        </p:nvSpPr>
        <p:spPr>
          <a:xfrm>
            <a:off x="4387453" y="357187"/>
            <a:ext cx="15609095" cy="3036095"/>
          </a:xfrm>
          <a:prstGeom prst="rect">
            <a:avLst/>
          </a:prstGeom>
          <a:noFill/>
          <a:ln>
            <a:noFill/>
          </a:ln>
        </p:spPr>
        <p:txBody>
          <a:bodyPr spcFirstLastPara="1" wrap="square" lIns="71425" tIns="71425" rIns="71425" bIns="71425" anchor="ctr" anchorCtr="0">
            <a:normAutofit/>
          </a:bodyPr>
          <a:lstStyle>
            <a:lvl1pPr marR="0" lvl="0" algn="ctr" rtl="0">
              <a:lnSpc>
                <a:spcPct val="100000"/>
              </a:lnSpc>
              <a:spcBef>
                <a:spcPts val="0"/>
              </a:spcBef>
              <a:spcAft>
                <a:spcPts val="0"/>
              </a:spcAft>
              <a:buClr>
                <a:srgbClr val="000000"/>
              </a:buClr>
              <a:buSzPts val="11200"/>
              <a:buFont typeface="Times New Roman" panose="02020603050405020304" pitchFamily="18" charset="0"/>
              <a:buNone/>
              <a:defRPr sz="112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1pPr>
            <a:lvl2pPr marR="0" lvl="1" algn="ctr" rtl="0">
              <a:lnSpc>
                <a:spcPct val="100000"/>
              </a:lnSpc>
              <a:spcBef>
                <a:spcPts val="0"/>
              </a:spcBef>
              <a:spcAft>
                <a:spcPts val="0"/>
              </a:spcAft>
              <a:buClr>
                <a:srgbClr val="000000"/>
              </a:buClr>
              <a:buSzPts val="11200"/>
              <a:buFont typeface="Times New Roman" panose="02020603050405020304" pitchFamily="18" charset="0"/>
              <a:buNone/>
              <a:defRPr sz="112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2pPr>
            <a:lvl3pPr marR="0" lvl="2" algn="ctr" rtl="0">
              <a:lnSpc>
                <a:spcPct val="100000"/>
              </a:lnSpc>
              <a:spcBef>
                <a:spcPts val="0"/>
              </a:spcBef>
              <a:spcAft>
                <a:spcPts val="0"/>
              </a:spcAft>
              <a:buClr>
                <a:srgbClr val="000000"/>
              </a:buClr>
              <a:buSzPts val="11200"/>
              <a:buFont typeface="Times New Roman" panose="02020603050405020304" pitchFamily="18" charset="0"/>
              <a:buNone/>
              <a:defRPr sz="112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3pPr>
            <a:lvl4pPr marR="0" lvl="3" algn="ctr" rtl="0">
              <a:lnSpc>
                <a:spcPct val="100000"/>
              </a:lnSpc>
              <a:spcBef>
                <a:spcPts val="0"/>
              </a:spcBef>
              <a:spcAft>
                <a:spcPts val="0"/>
              </a:spcAft>
              <a:buClr>
                <a:srgbClr val="000000"/>
              </a:buClr>
              <a:buSzPts val="11200"/>
              <a:buFont typeface="Times New Roman" panose="02020603050405020304" pitchFamily="18" charset="0"/>
              <a:buNone/>
              <a:defRPr sz="112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4pPr>
            <a:lvl5pPr marR="0" lvl="4" algn="ctr" rtl="0">
              <a:lnSpc>
                <a:spcPct val="100000"/>
              </a:lnSpc>
              <a:spcBef>
                <a:spcPts val="0"/>
              </a:spcBef>
              <a:spcAft>
                <a:spcPts val="0"/>
              </a:spcAft>
              <a:buClr>
                <a:srgbClr val="000000"/>
              </a:buClr>
              <a:buSzPts val="11200"/>
              <a:buFont typeface="Times New Roman" panose="02020603050405020304" pitchFamily="18" charset="0"/>
              <a:buNone/>
              <a:defRPr sz="112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5pPr>
            <a:lvl6pPr marR="0" lvl="5" algn="ctr" rtl="0">
              <a:lnSpc>
                <a:spcPct val="100000"/>
              </a:lnSpc>
              <a:spcBef>
                <a:spcPts val="0"/>
              </a:spcBef>
              <a:spcAft>
                <a:spcPts val="0"/>
              </a:spcAft>
              <a:buClr>
                <a:srgbClr val="000000"/>
              </a:buClr>
              <a:buSzPts val="11200"/>
              <a:buFont typeface="Times New Roman" panose="02020603050405020304" pitchFamily="18" charset="0"/>
              <a:buNone/>
              <a:defRPr sz="112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6pPr>
            <a:lvl7pPr marR="0" lvl="6" algn="ctr" rtl="0">
              <a:lnSpc>
                <a:spcPct val="100000"/>
              </a:lnSpc>
              <a:spcBef>
                <a:spcPts val="0"/>
              </a:spcBef>
              <a:spcAft>
                <a:spcPts val="0"/>
              </a:spcAft>
              <a:buClr>
                <a:srgbClr val="000000"/>
              </a:buClr>
              <a:buSzPts val="11200"/>
              <a:buFont typeface="Times New Roman" panose="02020603050405020304" pitchFamily="18" charset="0"/>
              <a:buNone/>
              <a:defRPr sz="112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7pPr>
            <a:lvl8pPr marR="0" lvl="7" algn="ctr" rtl="0">
              <a:lnSpc>
                <a:spcPct val="100000"/>
              </a:lnSpc>
              <a:spcBef>
                <a:spcPts val="0"/>
              </a:spcBef>
              <a:spcAft>
                <a:spcPts val="0"/>
              </a:spcAft>
              <a:buClr>
                <a:srgbClr val="000000"/>
              </a:buClr>
              <a:buSzPts val="11200"/>
              <a:buFont typeface="Times New Roman" panose="02020603050405020304" pitchFamily="18" charset="0"/>
              <a:buNone/>
              <a:defRPr sz="112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8pPr>
            <a:lvl9pPr marR="0" lvl="8" algn="ctr" rtl="0">
              <a:lnSpc>
                <a:spcPct val="100000"/>
              </a:lnSpc>
              <a:spcBef>
                <a:spcPts val="0"/>
              </a:spcBef>
              <a:spcAft>
                <a:spcPts val="0"/>
              </a:spcAft>
              <a:buClr>
                <a:srgbClr val="000000"/>
              </a:buClr>
              <a:buSzPts val="11200"/>
              <a:buFont typeface="Times New Roman" panose="02020603050405020304" pitchFamily="18" charset="0"/>
              <a:buNone/>
              <a:defRPr sz="112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9pPr>
          </a:lstStyle>
          <a:p>
            <a:endParaRPr/>
          </a:p>
        </p:txBody>
      </p:sp>
      <p:sp>
        <p:nvSpPr>
          <p:cNvPr id="7" name="Google Shape;7;p51"/>
          <p:cNvSpPr txBox="1">
            <a:spLocks noGrp="1"/>
          </p:cNvSpPr>
          <p:nvPr>
            <p:ph type="body" idx="1"/>
          </p:nvPr>
        </p:nvSpPr>
        <p:spPr>
          <a:xfrm>
            <a:off x="4387453" y="3643312"/>
            <a:ext cx="15609095" cy="8840392"/>
          </a:xfrm>
          <a:prstGeom prst="rect">
            <a:avLst/>
          </a:prstGeom>
          <a:noFill/>
          <a:ln>
            <a:noFill/>
          </a:ln>
        </p:spPr>
        <p:txBody>
          <a:bodyPr spcFirstLastPara="1" wrap="square" lIns="71425" tIns="71425" rIns="71425" bIns="71425" anchor="ctr" anchorCtr="0">
            <a:normAutofit/>
          </a:bodyPr>
          <a:lstStyle>
            <a:lvl1pPr marL="457200" marR="0" lvl="0" indent="-633730" algn="l" rtl="0">
              <a:lnSpc>
                <a:spcPct val="100000"/>
              </a:lnSpc>
              <a:spcBef>
                <a:spcPts val="5900"/>
              </a:spcBef>
              <a:spcAft>
                <a:spcPts val="0"/>
              </a:spcAft>
              <a:buClr>
                <a:srgbClr val="000000"/>
              </a:buClr>
              <a:buSzPts val="6380"/>
              <a:buFont typeface="Times New Roman" panose="02020603050405020304" pitchFamily="18" charset="0"/>
              <a:buChar char="•"/>
              <a:defRPr sz="4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1pPr>
            <a:lvl2pPr marL="914400" marR="0" lvl="1" indent="-633730" algn="l" rtl="0">
              <a:lnSpc>
                <a:spcPct val="100000"/>
              </a:lnSpc>
              <a:spcBef>
                <a:spcPts val="5900"/>
              </a:spcBef>
              <a:spcAft>
                <a:spcPts val="0"/>
              </a:spcAft>
              <a:buClr>
                <a:srgbClr val="000000"/>
              </a:buClr>
              <a:buSzPts val="6380"/>
              <a:buFont typeface="Times New Roman" panose="02020603050405020304" pitchFamily="18" charset="0"/>
              <a:buChar char="•"/>
              <a:defRPr sz="4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2pPr>
            <a:lvl3pPr marL="1371600" marR="0" lvl="2" indent="-633730" algn="l" rtl="0">
              <a:lnSpc>
                <a:spcPct val="100000"/>
              </a:lnSpc>
              <a:spcBef>
                <a:spcPts val="5900"/>
              </a:spcBef>
              <a:spcAft>
                <a:spcPts val="0"/>
              </a:spcAft>
              <a:buClr>
                <a:srgbClr val="000000"/>
              </a:buClr>
              <a:buSzPts val="6380"/>
              <a:buFont typeface="Times New Roman" panose="02020603050405020304" pitchFamily="18" charset="0"/>
              <a:buChar char="•"/>
              <a:defRPr sz="4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3pPr>
            <a:lvl4pPr marL="1828800" marR="0" lvl="3" indent="-633730" algn="l" rtl="0">
              <a:lnSpc>
                <a:spcPct val="100000"/>
              </a:lnSpc>
              <a:spcBef>
                <a:spcPts val="5900"/>
              </a:spcBef>
              <a:spcAft>
                <a:spcPts val="0"/>
              </a:spcAft>
              <a:buClr>
                <a:srgbClr val="000000"/>
              </a:buClr>
              <a:buSzPts val="6380"/>
              <a:buFont typeface="Times New Roman" panose="02020603050405020304" pitchFamily="18" charset="0"/>
              <a:buChar char="•"/>
              <a:defRPr sz="4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4pPr>
            <a:lvl5pPr marL="2286000" marR="0" lvl="4" indent="-633729" algn="l" rtl="0">
              <a:lnSpc>
                <a:spcPct val="100000"/>
              </a:lnSpc>
              <a:spcBef>
                <a:spcPts val="5900"/>
              </a:spcBef>
              <a:spcAft>
                <a:spcPts val="0"/>
              </a:spcAft>
              <a:buClr>
                <a:srgbClr val="000000"/>
              </a:buClr>
              <a:buSzPts val="6380"/>
              <a:buFont typeface="Times New Roman" panose="02020603050405020304" pitchFamily="18" charset="0"/>
              <a:buChar char="•"/>
              <a:defRPr sz="4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5pPr>
            <a:lvl6pPr marL="2743200" marR="0" lvl="5" indent="-633729" algn="l" rtl="0">
              <a:lnSpc>
                <a:spcPct val="100000"/>
              </a:lnSpc>
              <a:spcBef>
                <a:spcPts val="5900"/>
              </a:spcBef>
              <a:spcAft>
                <a:spcPts val="0"/>
              </a:spcAft>
              <a:buClr>
                <a:srgbClr val="000000"/>
              </a:buClr>
              <a:buSzPts val="6380"/>
              <a:buFont typeface="Times New Roman" panose="02020603050405020304" pitchFamily="18" charset="0"/>
              <a:buChar char="•"/>
              <a:defRPr sz="4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6pPr>
            <a:lvl7pPr marL="3200400" marR="0" lvl="6" indent="-633729" algn="l" rtl="0">
              <a:lnSpc>
                <a:spcPct val="100000"/>
              </a:lnSpc>
              <a:spcBef>
                <a:spcPts val="5900"/>
              </a:spcBef>
              <a:spcAft>
                <a:spcPts val="0"/>
              </a:spcAft>
              <a:buClr>
                <a:srgbClr val="000000"/>
              </a:buClr>
              <a:buSzPts val="6380"/>
              <a:buFont typeface="Times New Roman" panose="02020603050405020304" pitchFamily="18" charset="0"/>
              <a:buChar char="•"/>
              <a:defRPr sz="4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7pPr>
            <a:lvl8pPr marL="3657600" marR="0" lvl="7" indent="-633729" algn="l" rtl="0">
              <a:lnSpc>
                <a:spcPct val="100000"/>
              </a:lnSpc>
              <a:spcBef>
                <a:spcPts val="5900"/>
              </a:spcBef>
              <a:spcAft>
                <a:spcPts val="0"/>
              </a:spcAft>
              <a:buClr>
                <a:srgbClr val="000000"/>
              </a:buClr>
              <a:buSzPts val="6380"/>
              <a:buFont typeface="Times New Roman" panose="02020603050405020304" pitchFamily="18" charset="0"/>
              <a:buChar char="•"/>
              <a:defRPr sz="4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8pPr>
            <a:lvl9pPr marL="4114800" marR="0" lvl="8" indent="-633729" algn="l" rtl="0">
              <a:lnSpc>
                <a:spcPct val="100000"/>
              </a:lnSpc>
              <a:spcBef>
                <a:spcPts val="5900"/>
              </a:spcBef>
              <a:spcAft>
                <a:spcPts val="0"/>
              </a:spcAft>
              <a:buClr>
                <a:srgbClr val="000000"/>
              </a:buClr>
              <a:buSzPts val="6380"/>
              <a:buFont typeface="Times New Roman" panose="02020603050405020304" pitchFamily="18" charset="0"/>
              <a:buChar char="•"/>
              <a:defRPr sz="4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9pPr>
          </a:lstStyle>
          <a:p>
            <a:endParaRPr/>
          </a:p>
        </p:txBody>
      </p:sp>
      <p:sp>
        <p:nvSpPr>
          <p:cNvPr id="8" name="Google Shape;8;p51"/>
          <p:cNvSpPr txBox="1">
            <a:spLocks noGrp="1"/>
          </p:cNvSpPr>
          <p:nvPr>
            <p:ph type="sldNum" idx="12"/>
          </p:nvPr>
        </p:nvSpPr>
        <p:spPr>
          <a:xfrm>
            <a:off x="11954103" y="13073062"/>
            <a:ext cx="466269" cy="477671"/>
          </a:xfrm>
          <a:prstGeom prst="rect">
            <a:avLst/>
          </a:prstGeom>
          <a:noFill/>
          <a:ln>
            <a:noFill/>
          </a:ln>
        </p:spPr>
        <p:txBody>
          <a:bodyPr spcFirstLastPara="1" wrap="square" lIns="71425" tIns="71425" rIns="71425" bIns="71425" anchor="t" anchorCtr="0">
            <a:spAutoFit/>
          </a:bodyPr>
          <a:lstStyle>
            <a:lvl1pPr marL="0" marR="0" lvl="0" indent="0" algn="ctr" rtl="0">
              <a:lnSpc>
                <a:spcPct val="100000"/>
              </a:lnSpc>
              <a:spcBef>
                <a:spcPts val="0"/>
              </a:spcBef>
              <a:spcAft>
                <a:spcPts val="0"/>
              </a:spcAft>
              <a:buClr>
                <a:srgbClr val="000000"/>
              </a:buClr>
              <a:buSzPts val="2200"/>
              <a:buFont typeface="Times New Roman" panose="02020603050405020304" pitchFamily="18" charset="0"/>
              <a:buNone/>
              <a:defRPr sz="22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1pPr>
            <a:lvl2pPr marL="0" marR="0" lvl="1" indent="0" algn="ctr" rtl="0">
              <a:lnSpc>
                <a:spcPct val="100000"/>
              </a:lnSpc>
              <a:spcBef>
                <a:spcPts val="0"/>
              </a:spcBef>
              <a:spcAft>
                <a:spcPts val="0"/>
              </a:spcAft>
              <a:buClr>
                <a:srgbClr val="000000"/>
              </a:buClr>
              <a:buSzPts val="2200"/>
              <a:buFont typeface="Times New Roman" panose="02020603050405020304" pitchFamily="18" charset="0"/>
              <a:buNone/>
              <a:defRPr sz="22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2pPr>
            <a:lvl3pPr marL="0" marR="0" lvl="2" indent="0" algn="ctr" rtl="0">
              <a:lnSpc>
                <a:spcPct val="100000"/>
              </a:lnSpc>
              <a:spcBef>
                <a:spcPts val="0"/>
              </a:spcBef>
              <a:spcAft>
                <a:spcPts val="0"/>
              </a:spcAft>
              <a:buClr>
                <a:srgbClr val="000000"/>
              </a:buClr>
              <a:buSzPts val="2200"/>
              <a:buFont typeface="Times New Roman" panose="02020603050405020304" pitchFamily="18" charset="0"/>
              <a:buNone/>
              <a:defRPr sz="22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3pPr>
            <a:lvl4pPr marL="0" marR="0" lvl="3" indent="0" algn="ctr" rtl="0">
              <a:lnSpc>
                <a:spcPct val="100000"/>
              </a:lnSpc>
              <a:spcBef>
                <a:spcPts val="0"/>
              </a:spcBef>
              <a:spcAft>
                <a:spcPts val="0"/>
              </a:spcAft>
              <a:buClr>
                <a:srgbClr val="000000"/>
              </a:buClr>
              <a:buSzPts val="2200"/>
              <a:buFont typeface="Times New Roman" panose="02020603050405020304" pitchFamily="18" charset="0"/>
              <a:buNone/>
              <a:defRPr sz="22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4pPr>
            <a:lvl5pPr marL="0" marR="0" lvl="4" indent="0" algn="ctr" rtl="0">
              <a:lnSpc>
                <a:spcPct val="100000"/>
              </a:lnSpc>
              <a:spcBef>
                <a:spcPts val="0"/>
              </a:spcBef>
              <a:spcAft>
                <a:spcPts val="0"/>
              </a:spcAft>
              <a:buClr>
                <a:srgbClr val="000000"/>
              </a:buClr>
              <a:buSzPts val="2200"/>
              <a:buFont typeface="Times New Roman" panose="02020603050405020304" pitchFamily="18" charset="0"/>
              <a:buNone/>
              <a:defRPr sz="22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5pPr>
            <a:lvl6pPr marL="0" marR="0" lvl="5" indent="0" algn="ctr" rtl="0">
              <a:lnSpc>
                <a:spcPct val="100000"/>
              </a:lnSpc>
              <a:spcBef>
                <a:spcPts val="0"/>
              </a:spcBef>
              <a:spcAft>
                <a:spcPts val="0"/>
              </a:spcAft>
              <a:buClr>
                <a:srgbClr val="000000"/>
              </a:buClr>
              <a:buSzPts val="2200"/>
              <a:buFont typeface="Times New Roman" panose="02020603050405020304" pitchFamily="18" charset="0"/>
              <a:buNone/>
              <a:defRPr sz="22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6pPr>
            <a:lvl7pPr marL="0" marR="0" lvl="6" indent="0" algn="ctr" rtl="0">
              <a:lnSpc>
                <a:spcPct val="100000"/>
              </a:lnSpc>
              <a:spcBef>
                <a:spcPts val="0"/>
              </a:spcBef>
              <a:spcAft>
                <a:spcPts val="0"/>
              </a:spcAft>
              <a:buClr>
                <a:srgbClr val="000000"/>
              </a:buClr>
              <a:buSzPts val="2200"/>
              <a:buFont typeface="Times New Roman" panose="02020603050405020304" pitchFamily="18" charset="0"/>
              <a:buNone/>
              <a:defRPr sz="22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7pPr>
            <a:lvl8pPr marL="0" marR="0" lvl="7" indent="0" algn="ctr" rtl="0">
              <a:lnSpc>
                <a:spcPct val="100000"/>
              </a:lnSpc>
              <a:spcBef>
                <a:spcPts val="0"/>
              </a:spcBef>
              <a:spcAft>
                <a:spcPts val="0"/>
              </a:spcAft>
              <a:buClr>
                <a:srgbClr val="000000"/>
              </a:buClr>
              <a:buSzPts val="2200"/>
              <a:buFont typeface="Times New Roman" panose="02020603050405020304" pitchFamily="18" charset="0"/>
              <a:buNone/>
              <a:defRPr sz="22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8pPr>
            <a:lvl9pPr marL="0" marR="0" lvl="8" indent="0" algn="ctr" rtl="0">
              <a:lnSpc>
                <a:spcPct val="100000"/>
              </a:lnSpc>
              <a:spcBef>
                <a:spcPts val="0"/>
              </a:spcBef>
              <a:spcAft>
                <a:spcPts val="0"/>
              </a:spcAft>
              <a:buClr>
                <a:srgbClr val="000000"/>
              </a:buClr>
              <a:buSzPts val="2200"/>
              <a:buFont typeface="Times New Roman" panose="02020603050405020304" pitchFamily="18" charset="0"/>
              <a:buNone/>
              <a:defRPr sz="22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Times New Roman" panose="02020603050405020304" pitchFamily="18" charset="0"/>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1pPr>
      <a:lvl2pPr marR="0" lvl="1" algn="l" rtl="0">
        <a:lnSpc>
          <a:spcPct val="100000"/>
        </a:lnSpc>
        <a:spcBef>
          <a:spcPts val="0"/>
        </a:spcBef>
        <a:spcAft>
          <a:spcPts val="0"/>
        </a:spcAft>
        <a:buClr>
          <a:srgbClr val="000000"/>
        </a:buClr>
        <a:buFont typeface="Times New Roman" panose="02020603050405020304" pitchFamily="18" charset="0"/>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2pPr>
      <a:lvl3pPr marR="0" lvl="2" algn="l" rtl="0">
        <a:lnSpc>
          <a:spcPct val="100000"/>
        </a:lnSpc>
        <a:spcBef>
          <a:spcPts val="0"/>
        </a:spcBef>
        <a:spcAft>
          <a:spcPts val="0"/>
        </a:spcAft>
        <a:buClr>
          <a:srgbClr val="000000"/>
        </a:buClr>
        <a:buFont typeface="Times New Roman" panose="02020603050405020304" pitchFamily="18" charset="0"/>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3pPr>
      <a:lvl4pPr marR="0" lvl="3" algn="l" rtl="0">
        <a:lnSpc>
          <a:spcPct val="100000"/>
        </a:lnSpc>
        <a:spcBef>
          <a:spcPts val="0"/>
        </a:spcBef>
        <a:spcAft>
          <a:spcPts val="0"/>
        </a:spcAft>
        <a:buClr>
          <a:srgbClr val="000000"/>
        </a:buClr>
        <a:buFont typeface="Times New Roman" panose="02020603050405020304" pitchFamily="18" charset="0"/>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4pPr>
      <a:lvl5pPr marR="0" lvl="4" algn="l" rtl="0">
        <a:lnSpc>
          <a:spcPct val="100000"/>
        </a:lnSpc>
        <a:spcBef>
          <a:spcPts val="0"/>
        </a:spcBef>
        <a:spcAft>
          <a:spcPts val="0"/>
        </a:spcAft>
        <a:buClr>
          <a:srgbClr val="000000"/>
        </a:buClr>
        <a:buFont typeface="Times New Roman" panose="02020603050405020304" pitchFamily="18" charset="0"/>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5pPr>
      <a:lvl6pPr marR="0" lvl="5" algn="l" rtl="0">
        <a:lnSpc>
          <a:spcPct val="100000"/>
        </a:lnSpc>
        <a:spcBef>
          <a:spcPts val="0"/>
        </a:spcBef>
        <a:spcAft>
          <a:spcPts val="0"/>
        </a:spcAft>
        <a:buClr>
          <a:srgbClr val="000000"/>
        </a:buClr>
        <a:buFont typeface="Times New Roman" panose="02020603050405020304" pitchFamily="18" charset="0"/>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6pPr>
      <a:lvl7pPr marR="0" lvl="6" algn="l" rtl="0">
        <a:lnSpc>
          <a:spcPct val="100000"/>
        </a:lnSpc>
        <a:spcBef>
          <a:spcPts val="0"/>
        </a:spcBef>
        <a:spcAft>
          <a:spcPts val="0"/>
        </a:spcAft>
        <a:buClr>
          <a:srgbClr val="000000"/>
        </a:buClr>
        <a:buFont typeface="Times New Roman" panose="02020603050405020304" pitchFamily="18" charset="0"/>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7pPr>
      <a:lvl8pPr marR="0" lvl="7" algn="l" rtl="0">
        <a:lnSpc>
          <a:spcPct val="100000"/>
        </a:lnSpc>
        <a:spcBef>
          <a:spcPts val="0"/>
        </a:spcBef>
        <a:spcAft>
          <a:spcPts val="0"/>
        </a:spcAft>
        <a:buClr>
          <a:srgbClr val="000000"/>
        </a:buClr>
        <a:buFont typeface="Times New Roman" panose="02020603050405020304" pitchFamily="18" charset="0"/>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8pPr>
      <a:lvl9pPr marR="0" lvl="8" algn="l" rtl="0">
        <a:lnSpc>
          <a:spcPct val="100000"/>
        </a:lnSpc>
        <a:spcBef>
          <a:spcPts val="0"/>
        </a:spcBef>
        <a:spcAft>
          <a:spcPts val="0"/>
        </a:spcAft>
        <a:buClr>
          <a:srgbClr val="000000"/>
        </a:buClr>
        <a:buFont typeface="Times New Roman" panose="02020603050405020304" pitchFamily="18" charset="0"/>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Times New Roman" panose="02020603050405020304" pitchFamily="18" charset="0"/>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1pPr>
      <a:lvl2pPr marR="0" lvl="1" algn="l" rtl="0">
        <a:lnSpc>
          <a:spcPct val="100000"/>
        </a:lnSpc>
        <a:spcBef>
          <a:spcPts val="0"/>
        </a:spcBef>
        <a:spcAft>
          <a:spcPts val="0"/>
        </a:spcAft>
        <a:buClr>
          <a:srgbClr val="000000"/>
        </a:buClr>
        <a:buFont typeface="Times New Roman" panose="02020603050405020304" pitchFamily="18" charset="0"/>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2pPr>
      <a:lvl3pPr marR="0" lvl="2" algn="l" rtl="0">
        <a:lnSpc>
          <a:spcPct val="100000"/>
        </a:lnSpc>
        <a:spcBef>
          <a:spcPts val="0"/>
        </a:spcBef>
        <a:spcAft>
          <a:spcPts val="0"/>
        </a:spcAft>
        <a:buClr>
          <a:srgbClr val="000000"/>
        </a:buClr>
        <a:buFont typeface="Times New Roman" panose="02020603050405020304" pitchFamily="18" charset="0"/>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3pPr>
      <a:lvl4pPr marR="0" lvl="3" algn="l" rtl="0">
        <a:lnSpc>
          <a:spcPct val="100000"/>
        </a:lnSpc>
        <a:spcBef>
          <a:spcPts val="0"/>
        </a:spcBef>
        <a:spcAft>
          <a:spcPts val="0"/>
        </a:spcAft>
        <a:buClr>
          <a:srgbClr val="000000"/>
        </a:buClr>
        <a:buFont typeface="Times New Roman" panose="02020603050405020304" pitchFamily="18" charset="0"/>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4pPr>
      <a:lvl5pPr marR="0" lvl="4" algn="l" rtl="0">
        <a:lnSpc>
          <a:spcPct val="100000"/>
        </a:lnSpc>
        <a:spcBef>
          <a:spcPts val="0"/>
        </a:spcBef>
        <a:spcAft>
          <a:spcPts val="0"/>
        </a:spcAft>
        <a:buClr>
          <a:srgbClr val="000000"/>
        </a:buClr>
        <a:buFont typeface="Times New Roman" panose="02020603050405020304" pitchFamily="18" charset="0"/>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5pPr>
      <a:lvl6pPr marR="0" lvl="5" algn="l" rtl="0">
        <a:lnSpc>
          <a:spcPct val="100000"/>
        </a:lnSpc>
        <a:spcBef>
          <a:spcPts val="0"/>
        </a:spcBef>
        <a:spcAft>
          <a:spcPts val="0"/>
        </a:spcAft>
        <a:buClr>
          <a:srgbClr val="000000"/>
        </a:buClr>
        <a:buFont typeface="Times New Roman" panose="02020603050405020304" pitchFamily="18" charset="0"/>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6pPr>
      <a:lvl7pPr marR="0" lvl="6" algn="l" rtl="0">
        <a:lnSpc>
          <a:spcPct val="100000"/>
        </a:lnSpc>
        <a:spcBef>
          <a:spcPts val="0"/>
        </a:spcBef>
        <a:spcAft>
          <a:spcPts val="0"/>
        </a:spcAft>
        <a:buClr>
          <a:srgbClr val="000000"/>
        </a:buClr>
        <a:buFont typeface="Times New Roman" panose="02020603050405020304" pitchFamily="18" charset="0"/>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7pPr>
      <a:lvl8pPr marR="0" lvl="7" algn="l" rtl="0">
        <a:lnSpc>
          <a:spcPct val="100000"/>
        </a:lnSpc>
        <a:spcBef>
          <a:spcPts val="0"/>
        </a:spcBef>
        <a:spcAft>
          <a:spcPts val="0"/>
        </a:spcAft>
        <a:buClr>
          <a:srgbClr val="000000"/>
        </a:buClr>
        <a:buFont typeface="Times New Roman" panose="02020603050405020304" pitchFamily="18" charset="0"/>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8pPr>
      <a:lvl9pPr marR="0" lvl="8" algn="l" rtl="0">
        <a:lnSpc>
          <a:spcPct val="100000"/>
        </a:lnSpc>
        <a:spcBef>
          <a:spcPts val="0"/>
        </a:spcBef>
        <a:spcAft>
          <a:spcPts val="0"/>
        </a:spcAft>
        <a:buClr>
          <a:srgbClr val="000000"/>
        </a:buClr>
        <a:buFont typeface="Times New Roman" panose="02020603050405020304" pitchFamily="18" charset="0"/>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Times New Roman" panose="02020603050405020304" pitchFamily="18" charset="0"/>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1pPr>
      <a:lvl2pPr marR="0" lvl="1" algn="l" rtl="0">
        <a:lnSpc>
          <a:spcPct val="100000"/>
        </a:lnSpc>
        <a:spcBef>
          <a:spcPts val="0"/>
        </a:spcBef>
        <a:spcAft>
          <a:spcPts val="0"/>
        </a:spcAft>
        <a:buClr>
          <a:srgbClr val="000000"/>
        </a:buClr>
        <a:buFont typeface="Times New Roman" panose="02020603050405020304" pitchFamily="18" charset="0"/>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2pPr>
      <a:lvl3pPr marR="0" lvl="2" algn="l" rtl="0">
        <a:lnSpc>
          <a:spcPct val="100000"/>
        </a:lnSpc>
        <a:spcBef>
          <a:spcPts val="0"/>
        </a:spcBef>
        <a:spcAft>
          <a:spcPts val="0"/>
        </a:spcAft>
        <a:buClr>
          <a:srgbClr val="000000"/>
        </a:buClr>
        <a:buFont typeface="Times New Roman" panose="02020603050405020304" pitchFamily="18" charset="0"/>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3pPr>
      <a:lvl4pPr marR="0" lvl="3" algn="l" rtl="0">
        <a:lnSpc>
          <a:spcPct val="100000"/>
        </a:lnSpc>
        <a:spcBef>
          <a:spcPts val="0"/>
        </a:spcBef>
        <a:spcAft>
          <a:spcPts val="0"/>
        </a:spcAft>
        <a:buClr>
          <a:srgbClr val="000000"/>
        </a:buClr>
        <a:buFont typeface="Times New Roman" panose="02020603050405020304" pitchFamily="18" charset="0"/>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4pPr>
      <a:lvl5pPr marR="0" lvl="4" algn="l" rtl="0">
        <a:lnSpc>
          <a:spcPct val="100000"/>
        </a:lnSpc>
        <a:spcBef>
          <a:spcPts val="0"/>
        </a:spcBef>
        <a:spcAft>
          <a:spcPts val="0"/>
        </a:spcAft>
        <a:buClr>
          <a:srgbClr val="000000"/>
        </a:buClr>
        <a:buFont typeface="Times New Roman" panose="02020603050405020304" pitchFamily="18" charset="0"/>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5pPr>
      <a:lvl6pPr marR="0" lvl="5" algn="l" rtl="0">
        <a:lnSpc>
          <a:spcPct val="100000"/>
        </a:lnSpc>
        <a:spcBef>
          <a:spcPts val="0"/>
        </a:spcBef>
        <a:spcAft>
          <a:spcPts val="0"/>
        </a:spcAft>
        <a:buClr>
          <a:srgbClr val="000000"/>
        </a:buClr>
        <a:buFont typeface="Times New Roman" panose="02020603050405020304" pitchFamily="18" charset="0"/>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6pPr>
      <a:lvl7pPr marR="0" lvl="6" algn="l" rtl="0">
        <a:lnSpc>
          <a:spcPct val="100000"/>
        </a:lnSpc>
        <a:spcBef>
          <a:spcPts val="0"/>
        </a:spcBef>
        <a:spcAft>
          <a:spcPts val="0"/>
        </a:spcAft>
        <a:buClr>
          <a:srgbClr val="000000"/>
        </a:buClr>
        <a:buFont typeface="Times New Roman" panose="02020603050405020304" pitchFamily="18" charset="0"/>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7pPr>
      <a:lvl8pPr marR="0" lvl="7" algn="l" rtl="0">
        <a:lnSpc>
          <a:spcPct val="100000"/>
        </a:lnSpc>
        <a:spcBef>
          <a:spcPts val="0"/>
        </a:spcBef>
        <a:spcAft>
          <a:spcPts val="0"/>
        </a:spcAft>
        <a:buClr>
          <a:srgbClr val="000000"/>
        </a:buClr>
        <a:buFont typeface="Times New Roman" panose="02020603050405020304" pitchFamily="18" charset="0"/>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8pPr>
      <a:lvl9pPr marR="0" lvl="8" algn="l" rtl="0">
        <a:lnSpc>
          <a:spcPct val="100000"/>
        </a:lnSpc>
        <a:spcBef>
          <a:spcPts val="0"/>
        </a:spcBef>
        <a:spcAft>
          <a:spcPts val="0"/>
        </a:spcAft>
        <a:buClr>
          <a:srgbClr val="000000"/>
        </a:buClr>
        <a:buFont typeface="Times New Roman" panose="02020603050405020304" pitchFamily="18" charset="0"/>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duy.nguyenngoc1@vti.com.v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redux.js.org/assets/images/ReduxDataFlowDiagram-49fa8c3968371d9ef6f2a1486bd40a26.gif"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react-redux.js.org/using-react-redux/accessing-store#providing-custom-context"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hyperlink" Target="https://react-redux.js.org/using-react-redux/accessing-store#multiple-stores"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s://react-redux.js.org/api/hooks#equality-comparisons-and-updates"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hyperlink" Target="https://redux.js.org/assets/images/ReduxDataFlowDiagram-49fa8c3968371d9ef6f2a1486bd40a26.gif"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hyperlink" Target="https://reactjs.org/docs/getting-started.html"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hyperlink" Target="https://www.udemy.com/course/react-the-complete-guide-incl-redux" TargetMode="External"/><Relationship Id="rId4" Type="http://schemas.openxmlformats.org/officeDocument/2006/relationships/hyperlink" Target="https://www.javatpoint.com/reactjs-tutorial"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pic>
        <p:nvPicPr>
          <p:cNvPr id="35" name="Google Shape;35;p1" descr="A picture containing drawing&#10;&#10;Description automatically generated"/>
          <p:cNvPicPr preferRelativeResize="0"/>
          <p:nvPr/>
        </p:nvPicPr>
        <p:blipFill rotWithShape="1">
          <a:blip r:embed="rId3">
            <a:alphaModFix/>
          </a:blip>
          <a:srcRect/>
          <a:stretch/>
        </p:blipFill>
        <p:spPr>
          <a:xfrm>
            <a:off x="1313650" y="1753558"/>
            <a:ext cx="5103775" cy="1429741"/>
          </a:xfrm>
          <a:prstGeom prst="rect">
            <a:avLst/>
          </a:prstGeom>
          <a:noFill/>
          <a:ln>
            <a:noFill/>
          </a:ln>
        </p:spPr>
      </p:pic>
      <p:sp>
        <p:nvSpPr>
          <p:cNvPr id="36" name="Google Shape;36;p1"/>
          <p:cNvSpPr/>
          <p:nvPr/>
        </p:nvSpPr>
        <p:spPr>
          <a:xfrm>
            <a:off x="1795790" y="3025157"/>
            <a:ext cx="5636029" cy="5693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79BF"/>
              </a:buClr>
              <a:buSzPts val="3100"/>
              <a:buFont typeface="Times New Roman" panose="02020603050405020304" pitchFamily="18" charset="0"/>
              <a:buNone/>
            </a:pPr>
            <a:r>
              <a:rPr lang="en-US" sz="3100" b="1" i="0" u="none" strike="noStrike" cap="none">
                <a:solidFill>
                  <a:srgbClr val="0079BF"/>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WAY TO ENTERPRISE</a:t>
            </a:r>
            <a:endParaRPr/>
          </a:p>
        </p:txBody>
      </p:sp>
      <p:sp>
        <p:nvSpPr>
          <p:cNvPr id="37" name="Google Shape;37;p1"/>
          <p:cNvSpPr txBox="1"/>
          <p:nvPr/>
        </p:nvSpPr>
        <p:spPr>
          <a:xfrm>
            <a:off x="1215678" y="4549070"/>
            <a:ext cx="22486370" cy="131775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79BF"/>
              </a:buClr>
              <a:buSzPts val="4400"/>
              <a:buFont typeface="Times New Roman" panose="02020603050405020304" pitchFamily="18" charset="0"/>
              <a:buNone/>
            </a:pPr>
            <a:r>
              <a:rPr lang="en-US" sz="10000" b="0" i="0" u="none" strike="noStrike" cap="none">
                <a:solidFill>
                  <a:srgbClr val="0079BF"/>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React JS</a:t>
            </a:r>
            <a:endParaRPr sz="10000" b="0" i="0" u="none" strike="noStrike" cap="none">
              <a:solidFill>
                <a:srgbClr val="0079BF"/>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8" name="Google Shape;38;p1"/>
          <p:cNvSpPr txBox="1"/>
          <p:nvPr/>
        </p:nvSpPr>
        <p:spPr>
          <a:xfrm>
            <a:off x="1795790" y="8295495"/>
            <a:ext cx="11871552" cy="284166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79BF"/>
              </a:buClr>
              <a:buSzPts val="3000"/>
              <a:buFont typeface="Times New Roman" panose="02020603050405020304" pitchFamily="18" charset="0"/>
              <a:buNone/>
            </a:pPr>
            <a:r>
              <a:rPr lang="en-US" sz="5000" b="1" i="0" u="none" strike="noStrike" cap="none">
                <a:solidFill>
                  <a:srgbClr val="0079BF"/>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VTI ACADEMY</a:t>
            </a:r>
            <a:endParaRPr/>
          </a:p>
          <a:p>
            <a:pPr marL="0" marR="0" lvl="0" indent="0" algn="l" rtl="0">
              <a:lnSpc>
                <a:spcPct val="100000"/>
              </a:lnSpc>
              <a:spcBef>
                <a:spcPts val="1000"/>
              </a:spcBef>
              <a:spcAft>
                <a:spcPts val="0"/>
              </a:spcAft>
              <a:buClr>
                <a:srgbClr val="0079BF"/>
              </a:buClr>
              <a:buSzPts val="3000"/>
              <a:buFont typeface="Times New Roman" panose="02020603050405020304" pitchFamily="18" charset="0"/>
              <a:buNone/>
            </a:pPr>
            <a:r>
              <a:rPr lang="en-US" sz="5000" b="1" i="0" u="none" strike="noStrike" cap="none">
                <a:solidFill>
                  <a:srgbClr val="0079BF"/>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Author: </a:t>
            </a:r>
            <a:r>
              <a:rPr lang="en-US" sz="5000" b="1" i="0" u="sng" strike="noStrike" cap="none">
                <a:solidFill>
                  <a:srgbClr val="0079BF"/>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hlinkClick r:id="rId4">
                  <a:extLst>
                    <a:ext uri="{A12FA001-AC4F-418D-AE19-62706E023703}">
                      <ahyp:hlinkClr xmlns="" xmlns:ahyp="http://schemas.microsoft.com/office/drawing/2018/hyperlinkcolor" val="tx"/>
                    </a:ext>
                  </a:extLst>
                </a:hlinkClick>
              </a:rPr>
              <a:t>duy.nguyenngoc1@vti.com.vn</a:t>
            </a:r>
            <a:endParaRPr sz="5000" b="1" i="0" u="none" strike="noStrike" cap="none">
              <a:solidFill>
                <a:srgbClr val="0079BF"/>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a:p>
            <a:pPr marL="0" marR="0" lvl="0" indent="0" algn="l" rtl="0">
              <a:lnSpc>
                <a:spcPct val="100000"/>
              </a:lnSpc>
              <a:spcBef>
                <a:spcPts val="1000"/>
              </a:spcBef>
              <a:spcAft>
                <a:spcPts val="0"/>
              </a:spcAft>
              <a:buClr>
                <a:srgbClr val="0079BF"/>
              </a:buClr>
              <a:buSzPts val="3000"/>
              <a:buFont typeface="Times New Roman" panose="02020603050405020304" pitchFamily="18" charset="0"/>
              <a:buNone/>
            </a:pPr>
            <a:r>
              <a:rPr lang="en-US" sz="5000" b="1" i="0" u="none" strike="noStrike" cap="none">
                <a:solidFill>
                  <a:srgbClr val="0079BF"/>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March 2020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9"/>
          <p:cNvSpPr txBox="1"/>
          <p:nvPr/>
        </p:nvSpPr>
        <p:spPr>
          <a:xfrm>
            <a:off x="1200150" y="571498"/>
            <a:ext cx="15589790" cy="62071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F81BD"/>
              </a:buClr>
              <a:buSzPts val="6000"/>
              <a:buFont typeface="Times New Roman" panose="02020603050405020304" pitchFamily="18" charset="0"/>
              <a:buNone/>
            </a:pPr>
            <a:r>
              <a:rPr lang="en-US"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Redux Core</a:t>
            </a:r>
            <a:endParaRPr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101" name="Google Shape;101;p9"/>
          <p:cNvSpPr/>
          <p:nvPr/>
        </p:nvSpPr>
        <p:spPr>
          <a:xfrm>
            <a:off x="7397045" y="11150350"/>
            <a:ext cx="9114996" cy="107721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Times New Roman" panose="02020603050405020304" pitchFamily="18" charset="0"/>
              <a:buNone/>
            </a:pPr>
            <a:r>
              <a:rPr lang="en-US" sz="3200" b="0" i="1"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Binding global state to local state in component</a:t>
            </a:r>
            <a:endParaRPr dirty="0"/>
          </a:p>
          <a:p>
            <a:pPr marL="0" marR="0" lvl="0" indent="0" algn="ctr" rtl="0">
              <a:lnSpc>
                <a:spcPct val="100000"/>
              </a:lnSpc>
              <a:spcBef>
                <a:spcPts val="0"/>
              </a:spcBef>
              <a:spcAft>
                <a:spcPts val="0"/>
              </a:spcAft>
              <a:buClr>
                <a:srgbClr val="000000"/>
              </a:buClr>
              <a:buSzPts val="3200"/>
              <a:buFont typeface="Times New Roman" panose="02020603050405020304" pitchFamily="18" charset="0"/>
              <a:buNone/>
            </a:pPr>
            <a:r>
              <a:rPr lang="en-US" sz="3200" b="0" i="1"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Re-render when global state in store changing</a:t>
            </a:r>
            <a:endParaRPr sz="3200" b="0" i="1"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102" name="Google Shape;102;p9"/>
          <p:cNvPicPr preferRelativeResize="0"/>
          <p:nvPr/>
        </p:nvPicPr>
        <p:blipFill rotWithShape="1">
          <a:blip r:embed="rId3">
            <a:alphaModFix/>
          </a:blip>
          <a:srcRect/>
          <a:stretch/>
        </p:blipFill>
        <p:spPr>
          <a:xfrm>
            <a:off x="404871" y="1965207"/>
            <a:ext cx="9048750" cy="8950756"/>
          </a:xfrm>
          <a:prstGeom prst="rect">
            <a:avLst/>
          </a:prstGeom>
          <a:noFill/>
          <a:ln>
            <a:noFill/>
          </a:ln>
        </p:spPr>
      </p:pic>
      <p:pic>
        <p:nvPicPr>
          <p:cNvPr id="103" name="Google Shape;103;p9"/>
          <p:cNvPicPr preferRelativeResize="0"/>
          <p:nvPr/>
        </p:nvPicPr>
        <p:blipFill rotWithShape="1">
          <a:blip r:embed="rId4">
            <a:alphaModFix/>
          </a:blip>
          <a:srcRect/>
          <a:stretch/>
        </p:blipFill>
        <p:spPr>
          <a:xfrm>
            <a:off x="9701270" y="5127506"/>
            <a:ext cx="4376347" cy="2778243"/>
          </a:xfrm>
          <a:prstGeom prst="rect">
            <a:avLst/>
          </a:prstGeom>
          <a:noFill/>
          <a:ln>
            <a:noFill/>
          </a:ln>
        </p:spPr>
      </p:pic>
      <p:pic>
        <p:nvPicPr>
          <p:cNvPr id="104" name="Google Shape;104;p9"/>
          <p:cNvPicPr preferRelativeResize="0"/>
          <p:nvPr/>
        </p:nvPicPr>
        <p:blipFill rotWithShape="1">
          <a:blip r:embed="rId5">
            <a:alphaModFix/>
          </a:blip>
          <a:srcRect/>
          <a:stretch/>
        </p:blipFill>
        <p:spPr>
          <a:xfrm>
            <a:off x="14563784" y="5127506"/>
            <a:ext cx="4452312" cy="2778243"/>
          </a:xfrm>
          <a:prstGeom prst="rect">
            <a:avLst/>
          </a:prstGeom>
          <a:noFill/>
          <a:ln>
            <a:noFill/>
          </a:ln>
        </p:spPr>
      </p:pic>
      <p:pic>
        <p:nvPicPr>
          <p:cNvPr id="105" name="Google Shape;105;p9"/>
          <p:cNvPicPr preferRelativeResize="0"/>
          <p:nvPr/>
        </p:nvPicPr>
        <p:blipFill rotWithShape="1">
          <a:blip r:embed="rId6">
            <a:alphaModFix/>
          </a:blip>
          <a:srcRect/>
          <a:stretch/>
        </p:blipFill>
        <p:spPr>
          <a:xfrm>
            <a:off x="19502263" y="5127507"/>
            <a:ext cx="4209458" cy="277824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C144509F-90D5-455A-B86D-D2BF5157B17F}"/>
              </a:ext>
            </a:extLst>
          </p:cNvPr>
          <p:cNvSpPr txBox="1">
            <a:spLocks/>
          </p:cNvSpPr>
          <p:nvPr/>
        </p:nvSpPr>
        <p:spPr bwMode="auto">
          <a:xfrm>
            <a:off x="1200150" y="571498"/>
            <a:ext cx="18459450"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SzPct val="60000"/>
              <a:buFont typeface="Wingdings" panose="05000000000000000000" pitchFamily="2" charset="2"/>
              <a:buChar char="q"/>
              <a:defRPr sz="3200">
                <a:solidFill>
                  <a:schemeClr val="tx1"/>
                </a:solidFill>
                <a:latin typeface="Times New Roman" panose="02020603050405020304" pitchFamily="18" charset="0"/>
              </a:defRPr>
            </a:lvl1pPr>
            <a:lvl2pPr marL="742950" indent="-285750">
              <a:spcBef>
                <a:spcPct val="20000"/>
              </a:spcBef>
              <a:buFont typeface="Wingdings" panose="05000000000000000000" pitchFamily="2" charset="2"/>
              <a:buChar char="ü"/>
              <a:defRPr sz="2800">
                <a:solidFill>
                  <a:schemeClr val="tx1"/>
                </a:solidFill>
                <a:latin typeface="Times New Roman" panose="02020603050405020304" pitchFamily="18" charset="0"/>
              </a:defRPr>
            </a:lvl2pPr>
            <a:lvl3pPr marL="1143000" indent="-228600">
              <a:spcBef>
                <a:spcPct val="20000"/>
              </a:spcBef>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defRPr>
            </a:lvl4pPr>
            <a:lvl5pPr marL="20574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Times New Roman" panose="02020603050405020304" pitchFamily="18" charset="0"/>
              </a:defRPr>
            </a:lvl9pPr>
          </a:lstStyle>
          <a:p>
            <a:pPr algn="l" defTabSz="914400" eaLnBrk="0" fontAlgn="base">
              <a:spcBef>
                <a:spcPct val="0"/>
              </a:spcBef>
              <a:spcAft>
                <a:spcPct val="0"/>
              </a:spcAft>
              <a:buSzTx/>
              <a:buFontTx/>
              <a:buNone/>
            </a:pPr>
            <a:r>
              <a:rPr lang="en-US" altLang="en-US" sz="6000" b="1" kern="1200" dirty="0">
                <a:solidFill>
                  <a:srgbClr val="4F81BD"/>
                </a:solidFill>
                <a:ea typeface="+mn-ea"/>
                <a:cs typeface="Tahoma" panose="020B0604030504040204" pitchFamily="34" charset="0"/>
              </a:rPr>
              <a:t>Testing System Assignment</a:t>
            </a:r>
            <a:endParaRPr lang="vi-VN" altLang="en-US" sz="6000" b="1" kern="1200" dirty="0">
              <a:solidFill>
                <a:srgbClr val="4F81BD"/>
              </a:solidFill>
              <a:ea typeface="+mn-ea"/>
              <a:cs typeface="Tahoma" panose="020B0604030504040204" pitchFamily="34" charset="0"/>
            </a:endParaRPr>
          </a:p>
        </p:txBody>
      </p:sp>
      <p:sp>
        <p:nvSpPr>
          <p:cNvPr id="9" name="Text Placeholder 1"/>
          <p:cNvSpPr txBox="1">
            <a:spLocks/>
          </p:cNvSpPr>
          <p:nvPr/>
        </p:nvSpPr>
        <p:spPr>
          <a:xfrm>
            <a:off x="1975853" y="2403108"/>
            <a:ext cx="8126090" cy="891354"/>
          </a:xfrm>
          <a:prstGeom prst="rect">
            <a:avLst/>
          </a:prstGeom>
        </p:spPr>
        <p:txBody>
          <a:bodyPr>
            <a:normAutofit/>
          </a:bodyPr>
          <a:lst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9pPr>
          </a:lstStyle>
          <a:p>
            <a:pPr hangingPunct="1">
              <a:buFont typeface="Wingdings" panose="05000000000000000000" pitchFamily="2" charset="2"/>
              <a:buChar char="Ø"/>
            </a:pPr>
            <a:r>
              <a:rPr lang="en-US" dirty="0"/>
              <a:t> Self-practice</a:t>
            </a:r>
          </a:p>
        </p:txBody>
      </p:sp>
    </p:spTree>
    <p:extLst>
      <p:ext uri="{BB962C8B-B14F-4D97-AF65-F5344CB8AC3E}">
        <p14:creationId xmlns:p14="http://schemas.microsoft.com/office/powerpoint/2010/main" val="1164022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0"/>
          <p:cNvSpPr txBox="1"/>
          <p:nvPr/>
        </p:nvSpPr>
        <p:spPr>
          <a:xfrm>
            <a:off x="1200150" y="571498"/>
            <a:ext cx="15589790" cy="62071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F81BD"/>
              </a:buClr>
              <a:buSzPts val="6000"/>
              <a:buFont typeface="Times New Roman" panose="02020603050405020304" pitchFamily="18" charset="0"/>
              <a:buNone/>
            </a:pPr>
            <a:r>
              <a:rPr lang="en-US"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Redux Core</a:t>
            </a:r>
            <a:endParaRPr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111" name="Google Shape;111;p10"/>
          <p:cNvSpPr txBox="1"/>
          <p:nvPr/>
        </p:nvSpPr>
        <p:spPr>
          <a:xfrm>
            <a:off x="1534942" y="2252053"/>
            <a:ext cx="8619024" cy="967397"/>
          </a:xfrm>
          <a:prstGeom prst="rect">
            <a:avLst/>
          </a:prstGeom>
          <a:noFill/>
          <a:ln>
            <a:noFill/>
          </a:ln>
        </p:spPr>
        <p:txBody>
          <a:bodyPr spcFirstLastPara="1" wrap="square" lIns="91425" tIns="45700" rIns="91425" bIns="45700" anchor="t" anchorCtr="0">
            <a:normAutofit/>
          </a:bodyPr>
          <a:lstStyle/>
          <a:p>
            <a:pPr marL="611187" marR="0" lvl="0" indent="-611187" algn="l" rtl="0">
              <a:lnSpc>
                <a:spcPct val="100000"/>
              </a:lnSpc>
              <a:spcBef>
                <a:spcPts val="0"/>
              </a:spcBef>
              <a:spcAft>
                <a:spcPts val="0"/>
              </a:spcAft>
              <a:buClr>
                <a:srgbClr val="000000"/>
              </a:buClr>
              <a:buSzPts val="6380"/>
              <a:buFont typeface="Wingdings" pitchFamily="2" charset="2"/>
              <a:buChar char="Ø"/>
            </a:pP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Example 2: Structuring</a:t>
            </a:r>
            <a:endParaRPr dirty="0"/>
          </a:p>
        </p:txBody>
      </p:sp>
      <p:pic>
        <p:nvPicPr>
          <p:cNvPr id="112" name="Google Shape;112;p10"/>
          <p:cNvPicPr preferRelativeResize="0"/>
          <p:nvPr/>
        </p:nvPicPr>
        <p:blipFill rotWithShape="1">
          <a:blip r:embed="rId3">
            <a:alphaModFix/>
          </a:blip>
          <a:srcRect/>
          <a:stretch/>
        </p:blipFill>
        <p:spPr>
          <a:xfrm>
            <a:off x="247583" y="3888276"/>
            <a:ext cx="2933700" cy="6159380"/>
          </a:xfrm>
          <a:prstGeom prst="rect">
            <a:avLst/>
          </a:prstGeom>
          <a:noFill/>
          <a:ln>
            <a:noFill/>
          </a:ln>
        </p:spPr>
      </p:pic>
      <p:sp>
        <p:nvSpPr>
          <p:cNvPr id="113" name="Google Shape;113;p10"/>
          <p:cNvSpPr/>
          <p:nvPr/>
        </p:nvSpPr>
        <p:spPr>
          <a:xfrm>
            <a:off x="281246" y="10213147"/>
            <a:ext cx="2278188" cy="583750"/>
          </a:xfrm>
          <a:prstGeom prst="rect">
            <a:avLst/>
          </a:prstGeom>
          <a:noFill/>
          <a:ln>
            <a:noFill/>
          </a:ln>
        </p:spPr>
        <p:txBody>
          <a:bodyPr spcFirstLastPara="1" wrap="square" lIns="91425" tIns="45700" rIns="91425" bIns="45700" anchor="t" anchorCtr="0">
            <a:spAutoFit/>
          </a:bodyPr>
          <a:lstStyle/>
          <a:p>
            <a:pPr marL="457200" marR="0" lvl="0" indent="0" algn="ctr" rtl="0">
              <a:lnSpc>
                <a:spcPct val="107000"/>
              </a:lnSpc>
              <a:spcBef>
                <a:spcPts val="0"/>
              </a:spcBef>
              <a:spcAft>
                <a:spcPts val="0"/>
              </a:spcAft>
              <a:buClr>
                <a:srgbClr val="000000"/>
              </a:buClr>
              <a:buSzPts val="3200"/>
              <a:buFont typeface="Times New Roman"/>
              <a:buNone/>
            </a:pPr>
            <a:r>
              <a:rPr lang="en-US" sz="3200" b="0" i="1" u="none" strike="noStrike" cap="none">
                <a:solidFill>
                  <a:srgbClr val="000000"/>
                </a:solidFill>
                <a:latin typeface="Times New Roman"/>
                <a:ea typeface="Times New Roman"/>
                <a:cs typeface="Times New Roman"/>
                <a:sym typeface="Times New Roman"/>
              </a:rPr>
              <a:t>Structure </a:t>
            </a:r>
            <a:endParaRPr sz="3200" b="0" i="0" u="none" strike="noStrike" cap="none">
              <a:solidFill>
                <a:srgbClr val="000000"/>
              </a:solidFill>
              <a:latin typeface="Times New Roman"/>
              <a:ea typeface="Times New Roman"/>
              <a:cs typeface="Times New Roman"/>
              <a:sym typeface="Times New Roman"/>
            </a:endParaRPr>
          </a:p>
        </p:txBody>
      </p:sp>
      <p:pic>
        <p:nvPicPr>
          <p:cNvPr id="114" name="Google Shape;114;p10"/>
          <p:cNvPicPr preferRelativeResize="0"/>
          <p:nvPr/>
        </p:nvPicPr>
        <p:blipFill rotWithShape="1">
          <a:blip r:embed="rId4">
            <a:alphaModFix/>
          </a:blip>
          <a:srcRect/>
          <a:stretch/>
        </p:blipFill>
        <p:spPr>
          <a:xfrm>
            <a:off x="247583" y="11018343"/>
            <a:ext cx="5562666" cy="695334"/>
          </a:xfrm>
          <a:prstGeom prst="rect">
            <a:avLst/>
          </a:prstGeom>
          <a:noFill/>
          <a:ln>
            <a:noFill/>
          </a:ln>
        </p:spPr>
      </p:pic>
      <p:sp>
        <p:nvSpPr>
          <p:cNvPr id="115" name="Google Shape;115;p10"/>
          <p:cNvSpPr/>
          <p:nvPr/>
        </p:nvSpPr>
        <p:spPr>
          <a:xfrm>
            <a:off x="-113396" y="11818588"/>
            <a:ext cx="5618847" cy="619272"/>
          </a:xfrm>
          <a:prstGeom prst="rect">
            <a:avLst/>
          </a:prstGeom>
          <a:noFill/>
          <a:ln>
            <a:noFill/>
          </a:ln>
        </p:spPr>
        <p:txBody>
          <a:bodyPr spcFirstLastPara="1" wrap="square" lIns="91425" tIns="45700" rIns="91425" bIns="45700" anchor="t" anchorCtr="0">
            <a:spAutoFit/>
          </a:bodyPr>
          <a:lstStyle/>
          <a:p>
            <a:pPr marL="457200" marR="0" lvl="0" indent="0" algn="ctr" rtl="0">
              <a:lnSpc>
                <a:spcPct val="107000"/>
              </a:lnSpc>
              <a:spcBef>
                <a:spcPts val="0"/>
              </a:spcBef>
              <a:spcAft>
                <a:spcPts val="0"/>
              </a:spcAft>
              <a:buClr>
                <a:srgbClr val="000000"/>
              </a:buClr>
              <a:buSzPts val="3200"/>
              <a:buFont typeface="Times New Roman"/>
              <a:buNone/>
            </a:pPr>
            <a:r>
              <a:rPr lang="en-US" sz="3200" b="0" i="1" u="none" strike="noStrike" cap="none">
                <a:solidFill>
                  <a:srgbClr val="000000"/>
                </a:solidFill>
                <a:latin typeface="Times New Roman"/>
                <a:ea typeface="Times New Roman"/>
                <a:cs typeface="Times New Roman"/>
                <a:sym typeface="Times New Roman"/>
              </a:rPr>
              <a:t>Define action.type as constant</a:t>
            </a:r>
            <a:endParaRPr sz="3200" b="0" i="0" u="none" strike="noStrike" cap="none">
              <a:solidFill>
                <a:srgbClr val="000000"/>
              </a:solidFill>
              <a:latin typeface="Times New Roman"/>
              <a:ea typeface="Times New Roman"/>
              <a:cs typeface="Times New Roman"/>
              <a:sym typeface="Times New Roman"/>
            </a:endParaRPr>
          </a:p>
        </p:txBody>
      </p:sp>
      <p:pic>
        <p:nvPicPr>
          <p:cNvPr id="116" name="Google Shape;116;p10"/>
          <p:cNvPicPr preferRelativeResize="0"/>
          <p:nvPr/>
        </p:nvPicPr>
        <p:blipFill rotWithShape="1">
          <a:blip r:embed="rId5">
            <a:alphaModFix/>
          </a:blip>
          <a:srcRect/>
          <a:stretch/>
        </p:blipFill>
        <p:spPr>
          <a:xfrm>
            <a:off x="3542082" y="3888276"/>
            <a:ext cx="6191683" cy="2400300"/>
          </a:xfrm>
          <a:prstGeom prst="rect">
            <a:avLst/>
          </a:prstGeom>
          <a:noFill/>
          <a:ln>
            <a:noFill/>
          </a:ln>
        </p:spPr>
      </p:pic>
      <p:pic>
        <p:nvPicPr>
          <p:cNvPr id="117" name="Google Shape;117;p10"/>
          <p:cNvPicPr preferRelativeResize="0"/>
          <p:nvPr/>
        </p:nvPicPr>
        <p:blipFill rotWithShape="1">
          <a:blip r:embed="rId6">
            <a:alphaModFix/>
          </a:blip>
          <a:srcRect/>
          <a:stretch/>
        </p:blipFill>
        <p:spPr>
          <a:xfrm>
            <a:off x="10153966" y="3893039"/>
            <a:ext cx="5956337" cy="2855424"/>
          </a:xfrm>
          <a:prstGeom prst="rect">
            <a:avLst/>
          </a:prstGeom>
          <a:noFill/>
          <a:ln>
            <a:noFill/>
          </a:ln>
        </p:spPr>
      </p:pic>
      <p:pic>
        <p:nvPicPr>
          <p:cNvPr id="118" name="Google Shape;118;p10"/>
          <p:cNvPicPr preferRelativeResize="0"/>
          <p:nvPr/>
        </p:nvPicPr>
        <p:blipFill rotWithShape="1">
          <a:blip r:embed="rId7">
            <a:alphaModFix/>
          </a:blip>
          <a:srcRect/>
          <a:stretch/>
        </p:blipFill>
        <p:spPr>
          <a:xfrm>
            <a:off x="16606705" y="3893039"/>
            <a:ext cx="7564224" cy="6320108"/>
          </a:xfrm>
          <a:prstGeom prst="rect">
            <a:avLst/>
          </a:prstGeom>
          <a:noFill/>
          <a:ln>
            <a:noFill/>
          </a:ln>
        </p:spPr>
      </p:pic>
      <p:sp>
        <p:nvSpPr>
          <p:cNvPr id="119" name="Google Shape;119;p10"/>
          <p:cNvSpPr/>
          <p:nvPr/>
        </p:nvSpPr>
        <p:spPr>
          <a:xfrm>
            <a:off x="6618088" y="10672707"/>
            <a:ext cx="12034063"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Times New Roman"/>
              <a:buNone/>
            </a:pPr>
            <a:r>
              <a:rPr lang="en-US" sz="3200" b="0" i="1" u="none" strike="noStrike" cap="none">
                <a:solidFill>
                  <a:srgbClr val="000000"/>
                </a:solidFill>
                <a:latin typeface="Times New Roman"/>
                <a:ea typeface="Times New Roman"/>
                <a:cs typeface="Times New Roman"/>
                <a:sym typeface="Times New Roman"/>
              </a:rPr>
              <a:t>Usually create 1 Root Reducer containing Child Reducer</a:t>
            </a:r>
            <a:endParaRPr/>
          </a:p>
          <a:p>
            <a:pPr marL="0" marR="0" lvl="0" indent="0" algn="l" rtl="0">
              <a:lnSpc>
                <a:spcPct val="100000"/>
              </a:lnSpc>
              <a:spcBef>
                <a:spcPts val="0"/>
              </a:spcBef>
              <a:spcAft>
                <a:spcPts val="0"/>
              </a:spcAft>
              <a:buClr>
                <a:srgbClr val="000000"/>
              </a:buClr>
              <a:buSzPts val="3200"/>
              <a:buFont typeface="Times New Roman"/>
              <a:buNone/>
            </a:pPr>
            <a:r>
              <a:rPr lang="en-US" sz="3200" b="0" i="1" u="none" strike="noStrike" cap="none">
                <a:solidFill>
                  <a:srgbClr val="000000"/>
                </a:solidFill>
                <a:latin typeface="Times New Roman"/>
                <a:ea typeface="Times New Roman"/>
                <a:cs typeface="Times New Roman"/>
                <a:sym typeface="Times New Roman"/>
              </a:rPr>
              <a:t>Each Child Reducer is responsible for changing an attribute in the state</a:t>
            </a:r>
            <a:endParaRPr/>
          </a:p>
          <a:p>
            <a:pPr marL="0" marR="0" lvl="0" indent="0" algn="l" rtl="0">
              <a:lnSpc>
                <a:spcPct val="100000"/>
              </a:lnSpc>
              <a:spcBef>
                <a:spcPts val="0"/>
              </a:spcBef>
              <a:spcAft>
                <a:spcPts val="0"/>
              </a:spcAft>
              <a:buClr>
                <a:srgbClr val="000000"/>
              </a:buClr>
              <a:buSzPts val="3200"/>
              <a:buFont typeface="Times New Roman"/>
              <a:buNone/>
            </a:pPr>
            <a:r>
              <a:rPr lang="en-US" sz="3200" b="0" i="1" u="none" strike="noStrike" cap="none">
                <a:solidFill>
                  <a:srgbClr val="000000"/>
                </a:solidFill>
                <a:latin typeface="Times New Roman"/>
                <a:ea typeface="Times New Roman"/>
                <a:cs typeface="Times New Roman"/>
                <a:sym typeface="Times New Roman"/>
              </a:rPr>
              <a:t>Accessing state: state.todo.todos</a:t>
            </a:r>
            <a:endParaRPr sz="3200" b="0" i="1"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1"/>
          <p:cNvSpPr txBox="1"/>
          <p:nvPr/>
        </p:nvSpPr>
        <p:spPr>
          <a:xfrm>
            <a:off x="1200150" y="571498"/>
            <a:ext cx="15589790" cy="62071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F81BD"/>
              </a:buClr>
              <a:buSzPts val="6000"/>
              <a:buFont typeface="Times New Roman" panose="02020603050405020304" pitchFamily="18" charset="0"/>
              <a:buNone/>
            </a:pPr>
            <a:r>
              <a:rPr lang="en-US"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Redux Core</a:t>
            </a:r>
            <a:endParaRPr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125" name="Google Shape;125;p11"/>
          <p:cNvPicPr preferRelativeResize="0"/>
          <p:nvPr/>
        </p:nvPicPr>
        <p:blipFill rotWithShape="1">
          <a:blip r:embed="rId3">
            <a:alphaModFix/>
          </a:blip>
          <a:srcRect/>
          <a:stretch/>
        </p:blipFill>
        <p:spPr>
          <a:xfrm>
            <a:off x="2597292" y="3850527"/>
            <a:ext cx="6387816" cy="3609867"/>
          </a:xfrm>
          <a:prstGeom prst="rect">
            <a:avLst/>
          </a:prstGeom>
          <a:noFill/>
          <a:ln>
            <a:noFill/>
          </a:ln>
        </p:spPr>
      </p:pic>
      <p:sp>
        <p:nvSpPr>
          <p:cNvPr id="126" name="Google Shape;126;p11"/>
          <p:cNvSpPr/>
          <p:nvPr/>
        </p:nvSpPr>
        <p:spPr>
          <a:xfrm>
            <a:off x="-304800" y="7502702"/>
            <a:ext cx="12192000"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Times New Roman"/>
              <a:buNone/>
            </a:pPr>
            <a:r>
              <a:rPr lang="en-US" sz="3200" b="0" i="1" u="none" strike="noStrike" cap="none">
                <a:solidFill>
                  <a:srgbClr val="000000"/>
                </a:solidFill>
                <a:latin typeface="Times New Roman"/>
                <a:ea typeface="Times New Roman"/>
                <a:cs typeface="Times New Roman"/>
                <a:sym typeface="Times New Roman"/>
              </a:rPr>
              <a:t>Create ActionCreator objects to return actions required for dispatch</a:t>
            </a:r>
            <a:endParaRPr sz="32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127" name="Google Shape;127;p11"/>
          <p:cNvSpPr/>
          <p:nvPr/>
        </p:nvSpPr>
        <p:spPr>
          <a:xfrm>
            <a:off x="11743653" y="7502701"/>
            <a:ext cx="12496799"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Times New Roman"/>
              <a:buNone/>
            </a:pPr>
            <a:r>
              <a:rPr lang="en-US" sz="3200" b="0" i="1" u="none" strike="noStrike" cap="none">
                <a:solidFill>
                  <a:srgbClr val="000000"/>
                </a:solidFill>
                <a:latin typeface="Times New Roman"/>
                <a:ea typeface="Times New Roman"/>
                <a:cs typeface="Times New Roman"/>
                <a:sym typeface="Times New Roman"/>
              </a:rPr>
              <a:t>Creates Selector objects to return values which getted from store</a:t>
            </a:r>
            <a:endParaRPr sz="3200" b="0" i="1" u="none" strike="noStrike" cap="none">
              <a:solidFill>
                <a:srgbClr val="000000"/>
              </a:solidFill>
              <a:latin typeface="Times New Roman"/>
              <a:ea typeface="Times New Roman"/>
              <a:cs typeface="Times New Roman"/>
              <a:sym typeface="Times New Roman"/>
            </a:endParaRPr>
          </a:p>
        </p:txBody>
      </p:sp>
      <p:pic>
        <p:nvPicPr>
          <p:cNvPr id="128" name="Google Shape;128;p11"/>
          <p:cNvPicPr preferRelativeResize="0"/>
          <p:nvPr/>
        </p:nvPicPr>
        <p:blipFill rotWithShape="1">
          <a:blip r:embed="rId4">
            <a:alphaModFix/>
          </a:blip>
          <a:srcRect/>
          <a:stretch/>
        </p:blipFill>
        <p:spPr>
          <a:xfrm>
            <a:off x="14389769" y="4010955"/>
            <a:ext cx="6899771" cy="300968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2"/>
          <p:cNvSpPr txBox="1"/>
          <p:nvPr/>
        </p:nvSpPr>
        <p:spPr>
          <a:xfrm>
            <a:off x="1200150" y="571498"/>
            <a:ext cx="15589790" cy="62071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F81BD"/>
              </a:buClr>
              <a:buSzPts val="6000"/>
              <a:buFont typeface="Times New Roman" panose="02020603050405020304" pitchFamily="18" charset="0"/>
              <a:buNone/>
            </a:pPr>
            <a:r>
              <a:rPr lang="en-US"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Redux Core</a:t>
            </a:r>
            <a:endParaRPr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134" name="Google Shape;134;p12"/>
          <p:cNvSpPr/>
          <p:nvPr/>
        </p:nvSpPr>
        <p:spPr>
          <a:xfrm>
            <a:off x="9897401" y="12026734"/>
            <a:ext cx="4038600"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Times New Roman"/>
              <a:buNone/>
            </a:pPr>
            <a:r>
              <a:rPr lang="en-US" sz="3200" b="0" i="1" u="none" strike="noStrike" cap="none">
                <a:solidFill>
                  <a:srgbClr val="000000"/>
                </a:solidFill>
                <a:latin typeface="Times New Roman"/>
                <a:ea typeface="Times New Roman"/>
                <a:cs typeface="Times New Roman"/>
                <a:sym typeface="Times New Roman"/>
              </a:rPr>
              <a:t>Components</a:t>
            </a:r>
            <a:endParaRPr sz="32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135" name="Google Shape;135;p12"/>
          <p:cNvPicPr preferRelativeResize="0"/>
          <p:nvPr/>
        </p:nvPicPr>
        <p:blipFill rotWithShape="1">
          <a:blip r:embed="rId3">
            <a:alphaModFix/>
          </a:blip>
          <a:srcRect/>
          <a:stretch/>
        </p:blipFill>
        <p:spPr>
          <a:xfrm>
            <a:off x="8744730" y="3672507"/>
            <a:ext cx="6877343" cy="6562892"/>
          </a:xfrm>
          <a:prstGeom prst="rect">
            <a:avLst/>
          </a:prstGeom>
          <a:noFill/>
          <a:ln>
            <a:noFill/>
          </a:ln>
        </p:spPr>
      </p:pic>
      <p:pic>
        <p:nvPicPr>
          <p:cNvPr id="136" name="Google Shape;136;p12"/>
          <p:cNvPicPr preferRelativeResize="0"/>
          <p:nvPr/>
        </p:nvPicPr>
        <p:blipFill rotWithShape="1">
          <a:blip r:embed="rId4">
            <a:alphaModFix/>
          </a:blip>
          <a:srcRect/>
          <a:stretch/>
        </p:blipFill>
        <p:spPr>
          <a:xfrm>
            <a:off x="16135350" y="1664769"/>
            <a:ext cx="7563923" cy="9992030"/>
          </a:xfrm>
          <a:prstGeom prst="rect">
            <a:avLst/>
          </a:prstGeom>
          <a:noFill/>
          <a:ln>
            <a:noFill/>
          </a:ln>
        </p:spPr>
      </p:pic>
      <p:pic>
        <p:nvPicPr>
          <p:cNvPr id="137" name="Google Shape;137;p12"/>
          <p:cNvPicPr preferRelativeResize="0"/>
          <p:nvPr/>
        </p:nvPicPr>
        <p:blipFill rotWithShape="1">
          <a:blip r:embed="rId5">
            <a:alphaModFix/>
          </a:blip>
          <a:srcRect/>
          <a:stretch/>
        </p:blipFill>
        <p:spPr>
          <a:xfrm>
            <a:off x="571500" y="4358307"/>
            <a:ext cx="7717848" cy="529332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3"/>
          <p:cNvSpPr txBox="1"/>
          <p:nvPr/>
        </p:nvSpPr>
        <p:spPr>
          <a:xfrm>
            <a:off x="1200150" y="571498"/>
            <a:ext cx="15589790" cy="62071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F81BD"/>
              </a:buClr>
              <a:buSzPts val="6000"/>
              <a:buFont typeface="Times New Roman" panose="02020603050405020304" pitchFamily="18" charset="0"/>
              <a:buNone/>
            </a:pPr>
            <a:r>
              <a:rPr lang="en-US"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Redux Core</a:t>
            </a:r>
            <a:endParaRPr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143" name="Google Shape;143;p13"/>
          <p:cNvPicPr preferRelativeResize="0"/>
          <p:nvPr/>
        </p:nvPicPr>
        <p:blipFill rotWithShape="1">
          <a:blip r:embed="rId3">
            <a:alphaModFix/>
          </a:blip>
          <a:srcRect/>
          <a:stretch/>
        </p:blipFill>
        <p:spPr>
          <a:xfrm>
            <a:off x="11922785" y="5114924"/>
            <a:ext cx="4955037" cy="3133726"/>
          </a:xfrm>
          <a:prstGeom prst="rect">
            <a:avLst/>
          </a:prstGeom>
          <a:noFill/>
          <a:ln>
            <a:noFill/>
          </a:ln>
        </p:spPr>
      </p:pic>
      <p:pic>
        <p:nvPicPr>
          <p:cNvPr id="144" name="Google Shape;144;p13"/>
          <p:cNvPicPr preferRelativeResize="0"/>
          <p:nvPr/>
        </p:nvPicPr>
        <p:blipFill rotWithShape="1">
          <a:blip r:embed="rId4">
            <a:alphaModFix/>
          </a:blip>
          <a:srcRect/>
          <a:stretch/>
        </p:blipFill>
        <p:spPr>
          <a:xfrm>
            <a:off x="5950755" y="5114924"/>
            <a:ext cx="5307878" cy="2044724"/>
          </a:xfrm>
          <a:prstGeom prst="rect">
            <a:avLst/>
          </a:prstGeom>
          <a:noFill/>
          <a:ln>
            <a:noFill/>
          </a:ln>
        </p:spPr>
      </p:pic>
      <p:sp>
        <p:nvSpPr>
          <p:cNvPr id="145" name="Google Shape;145;p13"/>
          <p:cNvSpPr/>
          <p:nvPr/>
        </p:nvSpPr>
        <p:spPr>
          <a:xfrm>
            <a:off x="8068179" y="8560165"/>
            <a:ext cx="6893234"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Times New Roman"/>
              <a:buNone/>
            </a:pPr>
            <a:r>
              <a:rPr lang="en-US" sz="3200" b="0" i="1" u="none" strike="noStrike" cap="none">
                <a:solidFill>
                  <a:srgbClr val="000000"/>
                </a:solidFill>
                <a:latin typeface="Times New Roman"/>
                <a:ea typeface="Times New Roman"/>
                <a:cs typeface="Times New Roman"/>
                <a:sym typeface="Times New Roman"/>
              </a:rPr>
              <a:t>View source code in Lesson_9_Resource</a:t>
            </a:r>
            <a:endParaRPr sz="32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C144509F-90D5-455A-B86D-D2BF5157B17F}"/>
              </a:ext>
            </a:extLst>
          </p:cNvPr>
          <p:cNvSpPr txBox="1">
            <a:spLocks/>
          </p:cNvSpPr>
          <p:nvPr/>
        </p:nvSpPr>
        <p:spPr bwMode="auto">
          <a:xfrm>
            <a:off x="1200150" y="571498"/>
            <a:ext cx="18459450"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SzPct val="60000"/>
              <a:buFont typeface="Wingdings" panose="05000000000000000000" pitchFamily="2" charset="2"/>
              <a:buChar char="q"/>
              <a:defRPr sz="3200">
                <a:solidFill>
                  <a:schemeClr val="tx1"/>
                </a:solidFill>
                <a:latin typeface="Times New Roman" panose="02020603050405020304" pitchFamily="18" charset="0"/>
              </a:defRPr>
            </a:lvl1pPr>
            <a:lvl2pPr marL="742950" indent="-285750">
              <a:spcBef>
                <a:spcPct val="20000"/>
              </a:spcBef>
              <a:buFont typeface="Wingdings" panose="05000000000000000000" pitchFamily="2" charset="2"/>
              <a:buChar char="ü"/>
              <a:defRPr sz="2800">
                <a:solidFill>
                  <a:schemeClr val="tx1"/>
                </a:solidFill>
                <a:latin typeface="Times New Roman" panose="02020603050405020304" pitchFamily="18" charset="0"/>
              </a:defRPr>
            </a:lvl2pPr>
            <a:lvl3pPr marL="1143000" indent="-228600">
              <a:spcBef>
                <a:spcPct val="20000"/>
              </a:spcBef>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defRPr>
            </a:lvl4pPr>
            <a:lvl5pPr marL="20574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Times New Roman" panose="02020603050405020304" pitchFamily="18" charset="0"/>
              </a:defRPr>
            </a:lvl9pPr>
          </a:lstStyle>
          <a:p>
            <a:pPr algn="l" defTabSz="914400" eaLnBrk="0" fontAlgn="base">
              <a:spcBef>
                <a:spcPct val="0"/>
              </a:spcBef>
              <a:spcAft>
                <a:spcPct val="0"/>
              </a:spcAft>
              <a:buSzTx/>
              <a:buFontTx/>
              <a:buNone/>
            </a:pPr>
            <a:r>
              <a:rPr lang="en-US" altLang="en-US" sz="6000" b="1" kern="1200" dirty="0">
                <a:solidFill>
                  <a:srgbClr val="4F81BD"/>
                </a:solidFill>
                <a:ea typeface="+mn-ea"/>
                <a:cs typeface="Tahoma" panose="020B0604030504040204" pitchFamily="34" charset="0"/>
              </a:rPr>
              <a:t>Testing System Assignment</a:t>
            </a:r>
            <a:endParaRPr lang="vi-VN" altLang="en-US" sz="6000" b="1" kern="1200" dirty="0">
              <a:solidFill>
                <a:srgbClr val="4F81BD"/>
              </a:solidFill>
              <a:ea typeface="+mn-ea"/>
              <a:cs typeface="Tahoma" panose="020B0604030504040204" pitchFamily="34" charset="0"/>
            </a:endParaRPr>
          </a:p>
        </p:txBody>
      </p:sp>
      <p:sp>
        <p:nvSpPr>
          <p:cNvPr id="9" name="Text Placeholder 1"/>
          <p:cNvSpPr txBox="1">
            <a:spLocks/>
          </p:cNvSpPr>
          <p:nvPr/>
        </p:nvSpPr>
        <p:spPr>
          <a:xfrm>
            <a:off x="1975853" y="2403108"/>
            <a:ext cx="8126090" cy="891354"/>
          </a:xfrm>
          <a:prstGeom prst="rect">
            <a:avLst/>
          </a:prstGeom>
        </p:spPr>
        <p:txBody>
          <a:bodyPr>
            <a:normAutofit/>
          </a:bodyPr>
          <a:lst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9pPr>
          </a:lstStyle>
          <a:p>
            <a:pPr hangingPunct="1">
              <a:buFont typeface="Wingdings" panose="05000000000000000000" pitchFamily="2" charset="2"/>
              <a:buChar char="Ø"/>
            </a:pPr>
            <a:r>
              <a:rPr lang="en-US" dirty="0"/>
              <a:t> Self-practice</a:t>
            </a:r>
          </a:p>
        </p:txBody>
      </p:sp>
    </p:spTree>
    <p:extLst>
      <p:ext uri="{BB962C8B-B14F-4D97-AF65-F5344CB8AC3E}">
        <p14:creationId xmlns:p14="http://schemas.microsoft.com/office/powerpoint/2010/main" val="11758915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4"/>
          <p:cNvSpPr txBox="1"/>
          <p:nvPr/>
        </p:nvSpPr>
        <p:spPr>
          <a:xfrm>
            <a:off x="1200150" y="571498"/>
            <a:ext cx="15589790" cy="62071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F81BD"/>
              </a:buClr>
              <a:buSzPts val="6000"/>
              <a:buFont typeface="Times New Roman" panose="02020603050405020304" pitchFamily="18" charset="0"/>
              <a:buNone/>
            </a:pPr>
            <a:r>
              <a:rPr lang="en-US"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Redux Core</a:t>
            </a:r>
            <a:endParaRPr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151" name="Google Shape;151;p14"/>
          <p:cNvSpPr txBox="1"/>
          <p:nvPr/>
        </p:nvSpPr>
        <p:spPr>
          <a:xfrm>
            <a:off x="1534942" y="2252053"/>
            <a:ext cx="23153857" cy="10401266"/>
          </a:xfrm>
          <a:prstGeom prst="rect">
            <a:avLst/>
          </a:prstGeom>
          <a:noFill/>
          <a:ln>
            <a:noFill/>
          </a:ln>
        </p:spPr>
        <p:txBody>
          <a:bodyPr spcFirstLastPara="1" wrap="square" lIns="91425" tIns="45700" rIns="91425" bIns="45700" anchor="t" anchorCtr="0">
            <a:normAutofit/>
          </a:bodyPr>
          <a:lstStyle/>
          <a:p>
            <a:pPr marL="611187" marR="0" lvl="0" indent="-611187" algn="l" rtl="0">
              <a:lnSpc>
                <a:spcPct val="100000"/>
              </a:lnSpc>
              <a:spcBef>
                <a:spcPts val="0"/>
              </a:spcBef>
              <a:spcAft>
                <a:spcPts val="0"/>
              </a:spcAft>
              <a:buClr>
                <a:srgbClr val="000000"/>
              </a:buClr>
              <a:buSzPts val="6380"/>
              <a:buFont typeface="Wingdings" pitchFamily="2" charset="2"/>
              <a:buChar char="Ø"/>
            </a:pP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Components</a:t>
            </a:r>
            <a:endParaRPr dirty="0"/>
          </a:p>
          <a:p>
            <a:pPr marL="1055687" marR="0" lvl="1" indent="-611187" algn="l" rtl="0">
              <a:lnSpc>
                <a:spcPct val="100000"/>
              </a:lnSpc>
              <a:spcBef>
                <a:spcPts val="5900"/>
              </a:spcBef>
              <a:spcAft>
                <a:spcPts val="0"/>
              </a:spcAft>
              <a:buClr>
                <a:srgbClr val="000000"/>
              </a:buClr>
              <a:buSzPts val="6380"/>
              <a:buFont typeface="Courier New"/>
              <a:buChar char="o"/>
            </a:pPr>
            <a:r>
              <a:rPr lang="en-US" sz="4400" b="1"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Store</a:t>
            </a:r>
            <a:endParaRPr sz="4400" b="1"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a:p>
            <a:pPr marL="1055687" marR="0" lvl="1" indent="-611187" algn="l" rtl="0">
              <a:lnSpc>
                <a:spcPct val="100000"/>
              </a:lnSpc>
              <a:spcBef>
                <a:spcPts val="5900"/>
              </a:spcBef>
              <a:spcAft>
                <a:spcPts val="0"/>
              </a:spcAft>
              <a:buClr>
                <a:srgbClr val="000000"/>
              </a:buClr>
              <a:buSzPts val="6380"/>
              <a:buFont typeface="Courier New"/>
              <a:buChar char="o"/>
            </a:pPr>
            <a:r>
              <a:rPr lang="en-US" sz="4400" b="1"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Action</a:t>
            </a:r>
            <a:endParaRPr dirty="0"/>
          </a:p>
          <a:p>
            <a:pPr marL="1055687" marR="0" lvl="1" indent="-611187" algn="l" rtl="0">
              <a:lnSpc>
                <a:spcPct val="100000"/>
              </a:lnSpc>
              <a:spcBef>
                <a:spcPts val="5900"/>
              </a:spcBef>
              <a:spcAft>
                <a:spcPts val="0"/>
              </a:spcAft>
              <a:buClr>
                <a:srgbClr val="000000"/>
              </a:buClr>
              <a:buSzPts val="6380"/>
              <a:buFont typeface="Courier New"/>
              <a:buChar char="o"/>
            </a:pPr>
            <a:r>
              <a:rPr lang="en-US" sz="4400" b="1"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Reducer</a:t>
            </a:r>
            <a:endParaRPr dirty="0"/>
          </a:p>
          <a:p>
            <a:pPr marL="1055687" marR="0" lvl="1" indent="-611187" algn="l" rtl="0">
              <a:lnSpc>
                <a:spcPct val="100000"/>
              </a:lnSpc>
              <a:spcBef>
                <a:spcPts val="5900"/>
              </a:spcBef>
              <a:spcAft>
                <a:spcPts val="0"/>
              </a:spcAft>
              <a:buClr>
                <a:srgbClr val="000000"/>
              </a:buClr>
              <a:buSzPts val="6380"/>
              <a:buFont typeface="Courier New"/>
              <a:buChar char="o"/>
            </a:pP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Action Creators</a:t>
            </a:r>
            <a:endParaRPr dirty="0"/>
          </a:p>
          <a:p>
            <a:pPr marL="1055687" marR="0" lvl="1" indent="-611187" algn="l" rtl="0">
              <a:lnSpc>
                <a:spcPct val="100000"/>
              </a:lnSpc>
              <a:spcBef>
                <a:spcPts val="5900"/>
              </a:spcBef>
              <a:spcAft>
                <a:spcPts val="0"/>
              </a:spcAft>
              <a:buClr>
                <a:srgbClr val="000000"/>
              </a:buClr>
              <a:buSzPts val="6380"/>
              <a:buFont typeface="Courier New"/>
              <a:buChar char="o"/>
            </a:pP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Selectors</a:t>
            </a:r>
            <a:endParaRPr dirty="0"/>
          </a:p>
        </p:txBody>
      </p:sp>
      <p:sp>
        <p:nvSpPr>
          <p:cNvPr id="152" name="Google Shape;152;p14"/>
          <p:cNvSpPr/>
          <p:nvPr/>
        </p:nvSpPr>
        <p:spPr>
          <a:xfrm>
            <a:off x="11506200" y="10681840"/>
            <a:ext cx="11010900" cy="107721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Times New Roman" panose="02020603050405020304" pitchFamily="18" charset="0"/>
              <a:buNone/>
            </a:pPr>
            <a:r>
              <a:rPr lang="en-US" sz="3200" b="0" i="1" u="sng"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hlinkClick r:id="rId3">
                  <a:extLst>
                    <a:ext uri="{A12FA001-AC4F-418D-AE19-62706E023703}">
                      <ahyp:hlinkClr xmlns="" xmlns:ahyp="http://schemas.microsoft.com/office/drawing/2018/hyperlinkcolor" val="tx"/>
                    </a:ext>
                  </a:extLst>
                </a:hlinkClick>
              </a:rPr>
              <a:t>https://redux.js.org/assets/images/ReduxDataFlowDiagram-49fa8c3968371d9ef6f2a1486bd40a26.gif</a:t>
            </a:r>
            <a:endParaRPr sz="3200" b="0" i="1"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153" name="Google Shape;153;p14"/>
          <p:cNvPicPr preferRelativeResize="0"/>
          <p:nvPr/>
        </p:nvPicPr>
        <p:blipFill rotWithShape="1">
          <a:blip r:embed="rId4">
            <a:alphaModFix/>
          </a:blip>
          <a:srcRect/>
          <a:stretch/>
        </p:blipFill>
        <p:spPr>
          <a:xfrm>
            <a:off x="10270999" y="2252052"/>
            <a:ext cx="12830632" cy="835879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5"/>
          <p:cNvSpPr txBox="1"/>
          <p:nvPr/>
        </p:nvSpPr>
        <p:spPr>
          <a:xfrm>
            <a:off x="1200150" y="571498"/>
            <a:ext cx="15589790" cy="62071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F81BD"/>
              </a:buClr>
              <a:buSzPts val="6000"/>
              <a:buFont typeface="Times New Roman" panose="02020603050405020304" pitchFamily="18" charset="0"/>
              <a:buNone/>
            </a:pPr>
            <a:r>
              <a:rPr lang="en-US"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Redux Core</a:t>
            </a:r>
            <a:endParaRPr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159" name="Google Shape;159;p15"/>
          <p:cNvSpPr txBox="1"/>
          <p:nvPr/>
        </p:nvSpPr>
        <p:spPr>
          <a:xfrm>
            <a:off x="1534942" y="2252053"/>
            <a:ext cx="8352007" cy="967397"/>
          </a:xfrm>
          <a:prstGeom prst="rect">
            <a:avLst/>
          </a:prstGeom>
          <a:noFill/>
          <a:ln>
            <a:noFill/>
          </a:ln>
        </p:spPr>
        <p:txBody>
          <a:bodyPr spcFirstLastPara="1" wrap="square" lIns="91425" tIns="45700" rIns="91425" bIns="45700" anchor="t" anchorCtr="0">
            <a:normAutofit/>
          </a:bodyPr>
          <a:lstStyle/>
          <a:p>
            <a:pPr marL="611187" marR="0" lvl="0" indent="-611187" algn="l" rtl="0">
              <a:lnSpc>
                <a:spcPct val="100000"/>
              </a:lnSpc>
              <a:spcBef>
                <a:spcPts val="0"/>
              </a:spcBef>
              <a:spcAft>
                <a:spcPts val="0"/>
              </a:spcAft>
              <a:buClr>
                <a:srgbClr val="000000"/>
              </a:buClr>
              <a:buSzPts val="6380"/>
              <a:buFont typeface="Wingdings" pitchFamily="2" charset="2"/>
              <a:buChar char="Ø"/>
            </a:pP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Example 3: Multiple reducer </a:t>
            </a:r>
            <a:endParaRPr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160" name="Google Shape;160;p15"/>
          <p:cNvPicPr preferRelativeResize="0"/>
          <p:nvPr/>
        </p:nvPicPr>
        <p:blipFill rotWithShape="1">
          <a:blip r:embed="rId3">
            <a:alphaModFix/>
          </a:blip>
          <a:srcRect/>
          <a:stretch/>
        </p:blipFill>
        <p:spPr>
          <a:xfrm>
            <a:off x="8369447" y="5416141"/>
            <a:ext cx="6716616" cy="1870092"/>
          </a:xfrm>
          <a:prstGeom prst="rect">
            <a:avLst/>
          </a:prstGeom>
          <a:noFill/>
          <a:ln>
            <a:noFill/>
          </a:ln>
        </p:spPr>
      </p:pic>
      <p:sp>
        <p:nvSpPr>
          <p:cNvPr id="161" name="Google Shape;161;p15"/>
          <p:cNvSpPr/>
          <p:nvPr/>
        </p:nvSpPr>
        <p:spPr>
          <a:xfrm>
            <a:off x="8192829" y="7456733"/>
            <a:ext cx="6893234"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Times New Roman"/>
              <a:buNone/>
            </a:pPr>
            <a:r>
              <a:rPr lang="en-US" sz="3200" b="0" i="1" u="none" strike="noStrike" cap="none">
                <a:solidFill>
                  <a:srgbClr val="000000"/>
                </a:solidFill>
                <a:latin typeface="Times New Roman"/>
                <a:ea typeface="Times New Roman"/>
                <a:cs typeface="Times New Roman"/>
                <a:sym typeface="Times New Roman"/>
              </a:rPr>
              <a:t>View source code in Lesson_9_Resource</a:t>
            </a:r>
            <a:endParaRPr sz="32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6"/>
          <p:cNvSpPr txBox="1"/>
          <p:nvPr/>
        </p:nvSpPr>
        <p:spPr>
          <a:xfrm>
            <a:off x="1200150" y="571498"/>
            <a:ext cx="15589790" cy="62071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F81BD"/>
              </a:buClr>
              <a:buSzPts val="6000"/>
              <a:buFont typeface="Times New Roman" panose="02020603050405020304" pitchFamily="18" charset="0"/>
              <a:buNone/>
            </a:pPr>
            <a:r>
              <a:rPr lang="en-US"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Summary</a:t>
            </a:r>
            <a:endParaRPr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167" name="Google Shape;167;p16"/>
          <p:cNvSpPr txBox="1"/>
          <p:nvPr/>
        </p:nvSpPr>
        <p:spPr>
          <a:xfrm>
            <a:off x="1534943" y="2252052"/>
            <a:ext cx="13542930" cy="9849157"/>
          </a:xfrm>
          <a:prstGeom prst="rect">
            <a:avLst/>
          </a:prstGeom>
          <a:noFill/>
          <a:ln>
            <a:noFill/>
          </a:ln>
        </p:spPr>
        <p:txBody>
          <a:bodyPr spcFirstLastPara="1" wrap="square" lIns="91425" tIns="45700" rIns="91425" bIns="45700" anchor="t" anchorCtr="0">
            <a:normAutofit/>
          </a:bodyPr>
          <a:lstStyle/>
          <a:p>
            <a:pPr marL="611187" marR="0" lvl="0" indent="-611187" algn="l" rtl="0">
              <a:lnSpc>
                <a:spcPct val="100000"/>
              </a:lnSpc>
              <a:spcBef>
                <a:spcPts val="0"/>
              </a:spcBef>
              <a:spcAft>
                <a:spcPts val="0"/>
              </a:spcAft>
              <a:buClr>
                <a:srgbClr val="000000"/>
              </a:buClr>
              <a:buSzPts val="6380"/>
              <a:buFont typeface="Wingdings" pitchFamily="2" charset="2"/>
              <a:buChar char="Ø"/>
            </a:pP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a:t>
            </a:r>
            <a:r>
              <a:rPr lang="en-US" sz="4400" b="1"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Store</a:t>
            </a: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(object)</a:t>
            </a:r>
            <a:endParaRPr sz="4400" b="1"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a:p>
            <a:pPr marL="1055687" marR="0" lvl="1" indent="-611187" algn="l" rtl="0">
              <a:lnSpc>
                <a:spcPct val="100000"/>
              </a:lnSpc>
              <a:spcBef>
                <a:spcPts val="5900"/>
              </a:spcBef>
              <a:spcAft>
                <a:spcPts val="0"/>
              </a:spcAft>
              <a:buClr>
                <a:srgbClr val="000000"/>
              </a:buClr>
              <a:buSzPts val="6380"/>
              <a:buFont typeface="Courier New"/>
              <a:buChar char="o"/>
            </a:pP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Store and manage state of the whole &lt;App&gt;</a:t>
            </a:r>
            <a:endParaRPr dirty="0"/>
          </a:p>
          <a:p>
            <a:pPr marL="1055687" marR="0" lvl="1" indent="-611187" algn="l" rtl="0">
              <a:lnSpc>
                <a:spcPct val="100000"/>
              </a:lnSpc>
              <a:spcBef>
                <a:spcPts val="5900"/>
              </a:spcBef>
              <a:spcAft>
                <a:spcPts val="0"/>
              </a:spcAft>
              <a:buClr>
                <a:srgbClr val="000000"/>
              </a:buClr>
              <a:buSzPts val="6380"/>
              <a:buFont typeface="Courier New"/>
              <a:buChar char="o"/>
            </a:pP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There are methods to update state (via reducer)</a:t>
            </a:r>
            <a:endParaRPr dirty="0"/>
          </a:p>
          <a:p>
            <a:pPr marL="1055687" marR="0" lvl="1" indent="-611187" algn="l" rtl="0">
              <a:lnSpc>
                <a:spcPct val="100000"/>
              </a:lnSpc>
              <a:spcBef>
                <a:spcPts val="5900"/>
              </a:spcBef>
              <a:spcAft>
                <a:spcPts val="0"/>
              </a:spcAft>
              <a:buClr>
                <a:srgbClr val="000000"/>
              </a:buClr>
              <a:buSzPts val="6380"/>
              <a:buFont typeface="Courier New"/>
              <a:buChar char="o"/>
            </a:pP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Available method</a:t>
            </a:r>
            <a:endParaRPr dirty="0"/>
          </a:p>
          <a:p>
            <a:pPr marL="1500187" marR="0" lvl="2" indent="-611187" algn="l" rtl="0">
              <a:lnSpc>
                <a:spcPct val="100000"/>
              </a:lnSpc>
              <a:spcBef>
                <a:spcPts val="5900"/>
              </a:spcBef>
              <a:spcAft>
                <a:spcPts val="0"/>
              </a:spcAft>
              <a:buClr>
                <a:srgbClr val="000000"/>
              </a:buClr>
              <a:buSzPts val="6380"/>
              <a:buFont typeface="Times New Roman" panose="02020603050405020304" pitchFamily="18" charset="0"/>
              <a:buChar char="▪"/>
            </a:pPr>
            <a:r>
              <a:rPr lang="en-US" sz="4400" b="0" i="0" u="none" strike="noStrike" cap="none"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store.getState</a:t>
            </a: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a:t>
            </a:r>
            <a:endParaRPr dirty="0"/>
          </a:p>
          <a:p>
            <a:pPr marL="1500187" marR="0" lvl="2" indent="-611187" algn="l" rtl="0">
              <a:lnSpc>
                <a:spcPct val="100000"/>
              </a:lnSpc>
              <a:spcBef>
                <a:spcPts val="5900"/>
              </a:spcBef>
              <a:spcAft>
                <a:spcPts val="0"/>
              </a:spcAft>
              <a:buClr>
                <a:srgbClr val="000000"/>
              </a:buClr>
              <a:buSzPts val="6380"/>
              <a:buFont typeface="Times New Roman" panose="02020603050405020304" pitchFamily="18" charset="0"/>
              <a:buChar char="▪"/>
            </a:pPr>
            <a:r>
              <a:rPr lang="en-US" sz="4400" b="0" i="0" u="none" strike="noStrike" cap="none"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store.dispatch</a:t>
            </a: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(action)</a:t>
            </a:r>
            <a:endParaRPr dirty="0"/>
          </a:p>
          <a:p>
            <a:pPr marL="1500187" marR="0" lvl="2" indent="-611187" algn="l" rtl="0">
              <a:lnSpc>
                <a:spcPct val="100000"/>
              </a:lnSpc>
              <a:spcBef>
                <a:spcPts val="5900"/>
              </a:spcBef>
              <a:spcAft>
                <a:spcPts val="0"/>
              </a:spcAft>
              <a:buClr>
                <a:srgbClr val="000000"/>
              </a:buClr>
              <a:buSzPts val="6380"/>
              <a:buFont typeface="Times New Roman" panose="02020603050405020304" pitchFamily="18" charset="0"/>
              <a:buChar char="▪"/>
            </a:pPr>
            <a:r>
              <a:rPr lang="en-US" sz="4400" b="0" i="0" u="none" strike="noStrike" cap="none"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store.subscribe</a:t>
            </a: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(callback function)</a:t>
            </a:r>
            <a:endParaRPr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168" name="Google Shape;168;p16"/>
          <p:cNvPicPr preferRelativeResize="0"/>
          <p:nvPr/>
        </p:nvPicPr>
        <p:blipFill rotWithShape="1">
          <a:blip r:embed="rId3">
            <a:alphaModFix/>
          </a:blip>
          <a:srcRect/>
          <a:stretch/>
        </p:blipFill>
        <p:spPr>
          <a:xfrm>
            <a:off x="15077873" y="1836906"/>
            <a:ext cx="8104322" cy="2345988"/>
          </a:xfrm>
          <a:prstGeom prst="rect">
            <a:avLst/>
          </a:prstGeom>
          <a:noFill/>
          <a:ln>
            <a:noFill/>
          </a:ln>
        </p:spPr>
      </p:pic>
      <p:pic>
        <p:nvPicPr>
          <p:cNvPr id="169" name="Google Shape;169;p16"/>
          <p:cNvPicPr preferRelativeResize="0"/>
          <p:nvPr/>
        </p:nvPicPr>
        <p:blipFill rotWithShape="1">
          <a:blip r:embed="rId4">
            <a:alphaModFix/>
          </a:blip>
          <a:srcRect/>
          <a:stretch/>
        </p:blipFill>
        <p:spPr>
          <a:xfrm>
            <a:off x="15953363" y="4420815"/>
            <a:ext cx="6692629" cy="804745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p2"/>
          <p:cNvSpPr txBox="1">
            <a:spLocks noGrp="1"/>
          </p:cNvSpPr>
          <p:nvPr>
            <p:ph type="title"/>
          </p:nvPr>
        </p:nvSpPr>
        <p:spPr>
          <a:xfrm>
            <a:off x="1845217" y="357188"/>
            <a:ext cx="15794390" cy="1710326"/>
          </a:xfrm>
          <a:prstGeom prst="rect">
            <a:avLst/>
          </a:prstGeom>
          <a:noFill/>
          <a:ln>
            <a:noFill/>
          </a:ln>
        </p:spPr>
        <p:txBody>
          <a:bodyPr spcFirstLastPara="1" wrap="square" lIns="71425" tIns="71425" rIns="71425" bIns="71425" anchor="ctr" anchorCtr="0">
            <a:normAutofit/>
          </a:bodyPr>
          <a:lstStyle/>
          <a:p>
            <a:pPr marL="0" lvl="0" indent="0" algn="l" rtl="0">
              <a:lnSpc>
                <a:spcPct val="100000"/>
              </a:lnSpc>
              <a:spcBef>
                <a:spcPts val="0"/>
              </a:spcBef>
              <a:spcAft>
                <a:spcPts val="0"/>
              </a:spcAft>
              <a:buClr>
                <a:srgbClr val="0079BF"/>
              </a:buClr>
              <a:buSzPts val="8200"/>
              <a:buFont typeface="Calibri"/>
              <a:buNone/>
            </a:pPr>
            <a:r>
              <a:rPr lang="en-US">
                <a:solidFill>
                  <a:srgbClr val="0079BF"/>
                </a:solidFill>
                <a:latin typeface="Calibri"/>
                <a:ea typeface="Calibri"/>
                <a:cs typeface="Calibri"/>
                <a:sym typeface="Calibri"/>
              </a:rPr>
              <a:t>Agenda</a:t>
            </a:r>
            <a:endParaRPr/>
          </a:p>
        </p:txBody>
      </p:sp>
      <p:sp>
        <p:nvSpPr>
          <p:cNvPr id="44" name="Google Shape;44;p2"/>
          <p:cNvSpPr/>
          <p:nvPr/>
        </p:nvSpPr>
        <p:spPr>
          <a:xfrm>
            <a:off x="8898777" y="13198291"/>
            <a:ext cx="668804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200"/>
              <a:buFont typeface="Meiryo"/>
              <a:buNone/>
            </a:pPr>
            <a:r>
              <a:rPr lang="en-US" sz="2200" b="0" i="0" u="none" strike="noStrike" cap="none">
                <a:solidFill>
                  <a:schemeClr val="lt1"/>
                </a:solidFill>
                <a:latin typeface="Meiryo"/>
                <a:ea typeface="Meiryo"/>
                <a:cs typeface="Meiryo"/>
                <a:sym typeface="Meiryo"/>
              </a:rPr>
              <a:t>Copyright </a:t>
            </a:r>
            <a:r>
              <a:rPr lang="en-US" sz="2200" b="0" i="1" u="none" strike="noStrike" cap="none">
                <a:solidFill>
                  <a:schemeClr val="lt1"/>
                </a:solidFill>
                <a:latin typeface="Meiryo"/>
                <a:ea typeface="Meiryo"/>
                <a:cs typeface="Meiryo"/>
                <a:sym typeface="Meiryo"/>
              </a:rPr>
              <a:t>© </a:t>
            </a:r>
            <a:r>
              <a:rPr lang="en-US" sz="2200" b="0" i="0" u="none" strike="noStrike" cap="none">
                <a:solidFill>
                  <a:schemeClr val="lt1"/>
                </a:solidFill>
                <a:latin typeface="Meiryo"/>
                <a:ea typeface="Meiryo"/>
                <a:cs typeface="Meiryo"/>
                <a:sym typeface="Meiryo"/>
              </a:rPr>
              <a:t>VTI Academy All Rights Reserved </a:t>
            </a:r>
            <a:endParaRPr/>
          </a:p>
        </p:txBody>
      </p:sp>
      <p:sp>
        <p:nvSpPr>
          <p:cNvPr id="45" name="Google Shape;45;p2"/>
          <p:cNvSpPr txBox="1"/>
          <p:nvPr/>
        </p:nvSpPr>
        <p:spPr>
          <a:xfrm>
            <a:off x="1845217" y="3116480"/>
            <a:ext cx="7923623" cy="43054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3960"/>
              <a:buFont typeface="Times New Roman" panose="02020603050405020304" pitchFamily="18" charset="0"/>
              <a:buChar char="❑"/>
            </a:pPr>
            <a:r>
              <a:rPr lang="en-US" sz="66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Redux Core</a:t>
            </a:r>
            <a:endParaRPr sz="66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a:p>
            <a:pPr marL="342900" marR="0" lvl="0" indent="-342900" algn="l" rtl="0">
              <a:lnSpc>
                <a:spcPct val="100000"/>
              </a:lnSpc>
              <a:spcBef>
                <a:spcPts val="1320"/>
              </a:spcBef>
              <a:spcAft>
                <a:spcPts val="0"/>
              </a:spcAft>
              <a:buClr>
                <a:srgbClr val="000000"/>
              </a:buClr>
              <a:buSzPts val="3960"/>
              <a:buFont typeface="Times New Roman" panose="02020603050405020304" pitchFamily="18" charset="0"/>
              <a:buChar char="❑"/>
            </a:pPr>
            <a:r>
              <a:rPr lang="en-US" sz="66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React Redux</a:t>
            </a:r>
            <a:endParaRPr sz="66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a:p>
            <a:pPr marL="342900" marR="0" lvl="0" indent="-342900" algn="l" rtl="0">
              <a:lnSpc>
                <a:spcPct val="100000"/>
              </a:lnSpc>
              <a:spcBef>
                <a:spcPts val="1320"/>
              </a:spcBef>
              <a:spcAft>
                <a:spcPts val="0"/>
              </a:spcAft>
              <a:buClr>
                <a:srgbClr val="000000"/>
              </a:buClr>
              <a:buSzPts val="3960"/>
              <a:buFont typeface="Times New Roman" panose="02020603050405020304" pitchFamily="18" charset="0"/>
              <a:buChar char="❑"/>
            </a:pPr>
            <a:r>
              <a:rPr lang="en-US" sz="66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Assignments</a:t>
            </a:r>
            <a:endParaRPr sz="66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7"/>
          <p:cNvSpPr txBox="1"/>
          <p:nvPr/>
        </p:nvSpPr>
        <p:spPr>
          <a:xfrm>
            <a:off x="1200150" y="571498"/>
            <a:ext cx="15589790" cy="62071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F81BD"/>
              </a:buClr>
              <a:buSzPts val="6000"/>
              <a:buFont typeface="Times New Roman" panose="02020603050405020304" pitchFamily="18" charset="0"/>
              <a:buNone/>
            </a:pPr>
            <a:r>
              <a:rPr lang="en-US"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Summary</a:t>
            </a:r>
            <a:endParaRPr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175" name="Google Shape;175;p17"/>
          <p:cNvSpPr txBox="1"/>
          <p:nvPr/>
        </p:nvSpPr>
        <p:spPr>
          <a:xfrm>
            <a:off x="1534943" y="2252052"/>
            <a:ext cx="22083814" cy="9849157"/>
          </a:xfrm>
          <a:prstGeom prst="rect">
            <a:avLst/>
          </a:prstGeom>
          <a:noFill/>
          <a:ln>
            <a:noFill/>
          </a:ln>
        </p:spPr>
        <p:txBody>
          <a:bodyPr spcFirstLastPara="1" wrap="square" lIns="91425" tIns="45700" rIns="91425" bIns="45700" anchor="t" anchorCtr="0">
            <a:normAutofit/>
          </a:bodyPr>
          <a:lstStyle/>
          <a:p>
            <a:pPr marL="611187" marR="0" lvl="0" indent="-611187" algn="l" rtl="0">
              <a:lnSpc>
                <a:spcPct val="100000"/>
              </a:lnSpc>
              <a:spcBef>
                <a:spcPts val="0"/>
              </a:spcBef>
              <a:spcAft>
                <a:spcPts val="0"/>
              </a:spcAft>
              <a:buClr>
                <a:srgbClr val="000000"/>
              </a:buClr>
              <a:buSzPts val="6380"/>
              <a:buFont typeface="Wingdings" pitchFamily="2" charset="2"/>
              <a:buChar char="Ø"/>
            </a:pP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a:t>
            </a:r>
            <a:r>
              <a:rPr lang="en-US" sz="4400" b="1"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Action </a:t>
            </a: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(object)</a:t>
            </a:r>
            <a:endParaRPr sz="4400" b="1"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a:p>
            <a:pPr marL="1055687" marR="0" lvl="1" indent="-611187" algn="l" rtl="0">
              <a:lnSpc>
                <a:spcPct val="100000"/>
              </a:lnSpc>
              <a:spcBef>
                <a:spcPts val="5900"/>
              </a:spcBef>
              <a:spcAft>
                <a:spcPts val="0"/>
              </a:spcAft>
              <a:buClr>
                <a:srgbClr val="000000"/>
              </a:buClr>
              <a:buSzPts val="6380"/>
              <a:buFont typeface="Courier New"/>
              <a:buChar char="o"/>
            </a:pP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Component wants to change state on store must send </a:t>
            </a:r>
            <a:r>
              <a:rPr lang="en-US" sz="4400" b="1"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action</a:t>
            </a: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to Reducer</a:t>
            </a:r>
            <a:endParaRPr dirty="0"/>
          </a:p>
          <a:p>
            <a:pPr marL="1055687" marR="0" lvl="1" indent="-611187" algn="l" rtl="0">
              <a:lnSpc>
                <a:spcPct val="100000"/>
              </a:lnSpc>
              <a:spcBef>
                <a:spcPts val="5900"/>
              </a:spcBef>
              <a:spcAft>
                <a:spcPts val="0"/>
              </a:spcAft>
              <a:buClr>
                <a:srgbClr val="000000"/>
              </a:buClr>
              <a:buSzPts val="6380"/>
              <a:buFont typeface="Courier New"/>
              <a:buChar char="o"/>
            </a:pP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Include:</a:t>
            </a:r>
            <a:endParaRPr dirty="0"/>
          </a:p>
          <a:p>
            <a:pPr marL="1500187" marR="0" lvl="2" indent="-611187" algn="l" rtl="0">
              <a:lnSpc>
                <a:spcPct val="100000"/>
              </a:lnSpc>
              <a:spcBef>
                <a:spcPts val="5900"/>
              </a:spcBef>
              <a:spcAft>
                <a:spcPts val="0"/>
              </a:spcAft>
              <a:buClr>
                <a:srgbClr val="000000"/>
              </a:buClr>
              <a:buSzPts val="6380"/>
              <a:buFont typeface="Times New Roman" panose="02020603050405020304" pitchFamily="18" charset="0"/>
              <a:buChar char="▪"/>
            </a:pP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type (required)</a:t>
            </a:r>
            <a:endParaRPr dirty="0"/>
          </a:p>
          <a:p>
            <a:pPr marL="1500187" marR="0" lvl="2" indent="-611187" algn="l" rtl="0">
              <a:lnSpc>
                <a:spcPct val="100000"/>
              </a:lnSpc>
              <a:spcBef>
                <a:spcPts val="5900"/>
              </a:spcBef>
              <a:spcAft>
                <a:spcPts val="0"/>
              </a:spcAft>
              <a:buClr>
                <a:srgbClr val="000000"/>
              </a:buClr>
              <a:buSzPts val="6380"/>
              <a:buFont typeface="Times New Roman" panose="02020603050405020304" pitchFamily="18" charset="0"/>
              <a:buChar char="▪"/>
            </a:pP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payload (optional)</a:t>
            </a:r>
            <a:endParaRPr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a:p>
            <a:pPr marL="1055687" marR="0" lvl="1" indent="-206057" algn="l" rtl="0">
              <a:lnSpc>
                <a:spcPct val="100000"/>
              </a:lnSpc>
              <a:spcBef>
                <a:spcPts val="5900"/>
              </a:spcBef>
              <a:spcAft>
                <a:spcPts val="0"/>
              </a:spcAft>
              <a:buClr>
                <a:srgbClr val="000000"/>
              </a:buClr>
              <a:buSzPts val="6380"/>
              <a:buFont typeface="Courier New"/>
              <a:buNone/>
            </a:pPr>
            <a:endParaRPr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176" name="Google Shape;176;p17"/>
          <p:cNvPicPr preferRelativeResize="0"/>
          <p:nvPr/>
        </p:nvPicPr>
        <p:blipFill rotWithShape="1">
          <a:blip r:embed="rId3">
            <a:alphaModFix/>
          </a:blip>
          <a:srcRect/>
          <a:stretch/>
        </p:blipFill>
        <p:spPr>
          <a:xfrm>
            <a:off x="16258973" y="8495286"/>
            <a:ext cx="6497266" cy="2088407"/>
          </a:xfrm>
          <a:prstGeom prst="rect">
            <a:avLst/>
          </a:prstGeom>
          <a:noFill/>
          <a:ln>
            <a:noFill/>
          </a:ln>
        </p:spPr>
      </p:pic>
      <p:pic>
        <p:nvPicPr>
          <p:cNvPr id="177" name="Google Shape;177;p17"/>
          <p:cNvPicPr preferRelativeResize="0"/>
          <p:nvPr/>
        </p:nvPicPr>
        <p:blipFill rotWithShape="1">
          <a:blip r:embed="rId4">
            <a:alphaModFix/>
          </a:blip>
          <a:srcRect/>
          <a:stretch/>
        </p:blipFill>
        <p:spPr>
          <a:xfrm>
            <a:off x="9296522" y="6886277"/>
            <a:ext cx="6542738" cy="3697416"/>
          </a:xfrm>
          <a:prstGeom prst="rect">
            <a:avLst/>
          </a:prstGeom>
          <a:noFill/>
          <a:ln>
            <a:noFill/>
          </a:ln>
        </p:spPr>
      </p:pic>
      <p:sp>
        <p:nvSpPr>
          <p:cNvPr id="178" name="Google Shape;178;p17"/>
          <p:cNvSpPr/>
          <p:nvPr/>
        </p:nvSpPr>
        <p:spPr>
          <a:xfrm>
            <a:off x="18759647" y="10757675"/>
            <a:ext cx="1495922"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Times New Roman"/>
              <a:buNone/>
            </a:pPr>
            <a:r>
              <a:rPr lang="en-US" sz="3200" b="0" i="1" u="none" strike="noStrike" cap="none">
                <a:solidFill>
                  <a:srgbClr val="000000"/>
                </a:solidFill>
                <a:latin typeface="Times New Roman"/>
                <a:ea typeface="Times New Roman"/>
                <a:cs typeface="Times New Roman"/>
                <a:sym typeface="Times New Roman"/>
              </a:rPr>
              <a:t>No data</a:t>
            </a:r>
            <a:endParaRPr sz="32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179" name="Google Shape;179;p17"/>
          <p:cNvSpPr/>
          <p:nvPr/>
        </p:nvSpPr>
        <p:spPr>
          <a:xfrm>
            <a:off x="11524175" y="10757675"/>
            <a:ext cx="2087431"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Times New Roman"/>
              <a:buNone/>
            </a:pPr>
            <a:r>
              <a:rPr lang="en-US" sz="3200" b="0" i="1" u="none" strike="noStrike" cap="none">
                <a:solidFill>
                  <a:srgbClr val="000000"/>
                </a:solidFill>
                <a:latin typeface="Times New Roman"/>
                <a:ea typeface="Times New Roman"/>
                <a:cs typeface="Times New Roman"/>
                <a:sym typeface="Times New Roman"/>
              </a:rPr>
              <a:t>Attach data</a:t>
            </a:r>
            <a:endParaRPr sz="32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8"/>
          <p:cNvSpPr txBox="1"/>
          <p:nvPr/>
        </p:nvSpPr>
        <p:spPr>
          <a:xfrm>
            <a:off x="1200150" y="571498"/>
            <a:ext cx="15589790" cy="62071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F81BD"/>
              </a:buClr>
              <a:buSzPts val="6000"/>
              <a:buFont typeface="Times New Roman" panose="02020603050405020304" pitchFamily="18" charset="0"/>
              <a:buNone/>
            </a:pPr>
            <a:r>
              <a:rPr lang="en-US"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Summary</a:t>
            </a:r>
            <a:endParaRPr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185" name="Google Shape;185;p18"/>
          <p:cNvSpPr txBox="1"/>
          <p:nvPr/>
        </p:nvSpPr>
        <p:spPr>
          <a:xfrm>
            <a:off x="1534943" y="2252052"/>
            <a:ext cx="19350783" cy="6351621"/>
          </a:xfrm>
          <a:prstGeom prst="rect">
            <a:avLst/>
          </a:prstGeom>
          <a:noFill/>
          <a:ln>
            <a:noFill/>
          </a:ln>
        </p:spPr>
        <p:txBody>
          <a:bodyPr spcFirstLastPara="1" wrap="square" lIns="91425" tIns="45700" rIns="91425" bIns="45700" anchor="t" anchorCtr="0">
            <a:normAutofit/>
          </a:bodyPr>
          <a:lstStyle/>
          <a:p>
            <a:pPr marL="611187" marR="0" lvl="0" indent="-611187" algn="l" rtl="0">
              <a:lnSpc>
                <a:spcPct val="100000"/>
              </a:lnSpc>
              <a:spcBef>
                <a:spcPts val="0"/>
              </a:spcBef>
              <a:spcAft>
                <a:spcPts val="0"/>
              </a:spcAft>
              <a:buClr>
                <a:srgbClr val="000000"/>
              </a:buClr>
              <a:buSzPts val="6380"/>
              <a:buFont typeface="Wingdings" pitchFamily="2" charset="2"/>
              <a:buChar char="Ø"/>
            </a:pP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a:t>
            </a:r>
            <a:r>
              <a:rPr lang="en-US" sz="4400" b="1"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Reducer </a:t>
            </a: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(function)</a:t>
            </a:r>
            <a:endParaRPr sz="4400" b="1"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a:p>
            <a:pPr marL="1055687" marR="0" lvl="1" indent="-611187" algn="l" rtl="0">
              <a:lnSpc>
                <a:spcPct val="100000"/>
              </a:lnSpc>
              <a:spcBef>
                <a:spcPts val="5900"/>
              </a:spcBef>
              <a:spcAft>
                <a:spcPts val="0"/>
              </a:spcAft>
              <a:buClr>
                <a:srgbClr val="000000"/>
              </a:buClr>
              <a:buSzPts val="6380"/>
              <a:buFont typeface="Courier New"/>
              <a:buChar char="o"/>
            </a:pP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The place to receive </a:t>
            </a:r>
            <a:r>
              <a:rPr lang="en-US" sz="4400" b="1"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action</a:t>
            </a: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and </a:t>
            </a:r>
            <a:r>
              <a:rPr lang="en-US" sz="4400" b="1"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change the state </a:t>
            </a: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in the store if needed</a:t>
            </a:r>
            <a:endParaRPr dirty="0"/>
          </a:p>
          <a:p>
            <a:pPr marL="1055687" marR="0" lvl="1" indent="-611187" algn="l" rtl="0">
              <a:lnSpc>
                <a:spcPct val="100000"/>
              </a:lnSpc>
              <a:spcBef>
                <a:spcPts val="5900"/>
              </a:spcBef>
              <a:spcAft>
                <a:spcPts val="0"/>
              </a:spcAft>
              <a:buClr>
                <a:srgbClr val="000000"/>
              </a:buClr>
              <a:buSzPts val="6380"/>
              <a:buFont typeface="Courier New"/>
              <a:buChar char="o"/>
            </a:pP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Do not edit state directly 🡺 copy out a separate clone and edit</a:t>
            </a:r>
            <a:endParaRPr dirty="0"/>
          </a:p>
          <a:p>
            <a:pPr marL="1055687" marR="0" lvl="1" indent="-206057" algn="l" rtl="0">
              <a:lnSpc>
                <a:spcPct val="100000"/>
              </a:lnSpc>
              <a:spcBef>
                <a:spcPts val="5900"/>
              </a:spcBef>
              <a:spcAft>
                <a:spcPts val="0"/>
              </a:spcAft>
              <a:buClr>
                <a:srgbClr val="000000"/>
              </a:buClr>
              <a:buSzPts val="6380"/>
              <a:buFont typeface="Courier New"/>
              <a:buNone/>
            </a:pPr>
            <a:endParaRPr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a:p>
            <a:pPr marL="1055687" marR="0" lvl="1" indent="-206057" algn="l" rtl="0">
              <a:lnSpc>
                <a:spcPct val="100000"/>
              </a:lnSpc>
              <a:spcBef>
                <a:spcPts val="5900"/>
              </a:spcBef>
              <a:spcAft>
                <a:spcPts val="0"/>
              </a:spcAft>
              <a:buClr>
                <a:srgbClr val="000000"/>
              </a:buClr>
              <a:buSzPts val="6380"/>
              <a:buFont typeface="Courier New"/>
              <a:buNone/>
            </a:pPr>
            <a:endParaRPr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186" name="Google Shape;186;p18"/>
          <p:cNvPicPr preferRelativeResize="0"/>
          <p:nvPr/>
        </p:nvPicPr>
        <p:blipFill rotWithShape="1">
          <a:blip r:embed="rId3">
            <a:alphaModFix/>
          </a:blip>
          <a:srcRect/>
          <a:stretch/>
        </p:blipFill>
        <p:spPr>
          <a:xfrm>
            <a:off x="2827321" y="6889730"/>
            <a:ext cx="8457204" cy="922855"/>
          </a:xfrm>
          <a:prstGeom prst="rect">
            <a:avLst/>
          </a:prstGeom>
          <a:noFill/>
          <a:ln>
            <a:noFill/>
          </a:ln>
        </p:spPr>
      </p:pic>
      <p:pic>
        <p:nvPicPr>
          <p:cNvPr id="187" name="Google Shape;187;p18"/>
          <p:cNvPicPr preferRelativeResize="0"/>
          <p:nvPr/>
        </p:nvPicPr>
        <p:blipFill rotWithShape="1">
          <a:blip r:embed="rId4">
            <a:alphaModFix/>
          </a:blip>
          <a:srcRect/>
          <a:stretch/>
        </p:blipFill>
        <p:spPr>
          <a:xfrm>
            <a:off x="12567270" y="8209623"/>
            <a:ext cx="6569553" cy="201263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9"/>
          <p:cNvSpPr txBox="1"/>
          <p:nvPr/>
        </p:nvSpPr>
        <p:spPr>
          <a:xfrm>
            <a:off x="1200150" y="571498"/>
            <a:ext cx="15589790" cy="62071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F81BD"/>
              </a:buClr>
              <a:buSzPts val="6000"/>
              <a:buFont typeface="Times New Roman" panose="02020603050405020304" pitchFamily="18" charset="0"/>
              <a:buNone/>
            </a:pPr>
            <a:r>
              <a:rPr lang="en-US"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Summary</a:t>
            </a:r>
            <a:endParaRPr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193" name="Google Shape;193;p19"/>
          <p:cNvSpPr txBox="1"/>
          <p:nvPr/>
        </p:nvSpPr>
        <p:spPr>
          <a:xfrm>
            <a:off x="1534943" y="2252053"/>
            <a:ext cx="11162748" cy="5458002"/>
          </a:xfrm>
          <a:prstGeom prst="rect">
            <a:avLst/>
          </a:prstGeom>
          <a:noFill/>
          <a:ln>
            <a:noFill/>
          </a:ln>
        </p:spPr>
        <p:txBody>
          <a:bodyPr spcFirstLastPara="1" wrap="square" lIns="91425" tIns="45700" rIns="91425" bIns="45700" anchor="t" anchorCtr="0">
            <a:normAutofit/>
          </a:bodyPr>
          <a:lstStyle/>
          <a:p>
            <a:pPr marL="611187" marR="0" lvl="0" indent="-611187" algn="l" rtl="0">
              <a:lnSpc>
                <a:spcPct val="100000"/>
              </a:lnSpc>
              <a:spcBef>
                <a:spcPts val="0"/>
              </a:spcBef>
              <a:spcAft>
                <a:spcPts val="0"/>
              </a:spcAft>
              <a:buClr>
                <a:srgbClr val="000000"/>
              </a:buClr>
              <a:buSzPts val="6380"/>
              <a:buFont typeface="Wingdings" pitchFamily="2" charset="2"/>
              <a:buChar char="Ø"/>
            </a:pP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a:t>
            </a:r>
            <a:r>
              <a:rPr lang="en-US" sz="4400" b="1"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Reducer </a:t>
            </a: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(function)</a:t>
            </a:r>
            <a:endParaRPr dirty="0"/>
          </a:p>
          <a:p>
            <a:pPr marL="1055687" marR="0" lvl="1" indent="-611187" algn="l" rtl="0">
              <a:lnSpc>
                <a:spcPct val="100000"/>
              </a:lnSpc>
              <a:spcBef>
                <a:spcPts val="5900"/>
              </a:spcBef>
              <a:spcAft>
                <a:spcPts val="0"/>
              </a:spcAft>
              <a:buClr>
                <a:srgbClr val="000000"/>
              </a:buClr>
              <a:buSzPts val="6380"/>
              <a:buFont typeface="Courier New"/>
              <a:buChar char="o"/>
            </a:pP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2 types</a:t>
            </a:r>
            <a:endParaRPr dirty="0"/>
          </a:p>
          <a:p>
            <a:pPr marL="1500187" marR="0" lvl="2" indent="-611187" algn="l" rtl="0">
              <a:lnSpc>
                <a:spcPct val="100000"/>
              </a:lnSpc>
              <a:spcBef>
                <a:spcPts val="5900"/>
              </a:spcBef>
              <a:spcAft>
                <a:spcPts val="0"/>
              </a:spcAft>
              <a:buClr>
                <a:srgbClr val="000000"/>
              </a:buClr>
              <a:buSzPts val="6380"/>
              <a:buFont typeface="Times New Roman" panose="02020603050405020304" pitchFamily="18" charset="0"/>
              <a:buChar char="▪"/>
            </a:pP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Root Reducer</a:t>
            </a:r>
            <a:endParaRPr dirty="0"/>
          </a:p>
          <a:p>
            <a:pPr marL="1500187" marR="0" lvl="2" indent="-611187" algn="l" rtl="0">
              <a:lnSpc>
                <a:spcPct val="100000"/>
              </a:lnSpc>
              <a:spcBef>
                <a:spcPts val="5900"/>
              </a:spcBef>
              <a:spcAft>
                <a:spcPts val="0"/>
              </a:spcAft>
              <a:buClr>
                <a:srgbClr val="000000"/>
              </a:buClr>
              <a:buSzPts val="6380"/>
              <a:buFont typeface="Times New Roman" panose="02020603050405020304" pitchFamily="18" charset="0"/>
              <a:buChar char="▪"/>
            </a:pP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Child Reducer</a:t>
            </a:r>
            <a:endParaRPr dirty="0"/>
          </a:p>
          <a:p>
            <a:pPr marL="611187" marR="0" lvl="0" indent="-206057" algn="l" rtl="0">
              <a:lnSpc>
                <a:spcPct val="100000"/>
              </a:lnSpc>
              <a:spcBef>
                <a:spcPts val="5900"/>
              </a:spcBef>
              <a:spcAft>
                <a:spcPts val="0"/>
              </a:spcAft>
              <a:buClr>
                <a:srgbClr val="000000"/>
              </a:buClr>
              <a:buSzPts val="6380"/>
              <a:buFont typeface="Times New Roman" panose="02020603050405020304" pitchFamily="18" charset="0"/>
              <a:buNone/>
            </a:pPr>
            <a:endParaRPr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a:p>
            <a:pPr marL="1055687" marR="0" lvl="1" indent="-206057" algn="l" rtl="0">
              <a:lnSpc>
                <a:spcPct val="100000"/>
              </a:lnSpc>
              <a:spcBef>
                <a:spcPts val="5900"/>
              </a:spcBef>
              <a:spcAft>
                <a:spcPts val="0"/>
              </a:spcAft>
              <a:buClr>
                <a:srgbClr val="000000"/>
              </a:buClr>
              <a:buSzPts val="6380"/>
              <a:buFont typeface="Courier New"/>
              <a:buNone/>
            </a:pPr>
            <a:endParaRPr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194" name="Google Shape;194;p19"/>
          <p:cNvPicPr preferRelativeResize="0"/>
          <p:nvPr/>
        </p:nvPicPr>
        <p:blipFill rotWithShape="1">
          <a:blip r:embed="rId3">
            <a:alphaModFix/>
          </a:blip>
          <a:srcRect/>
          <a:stretch/>
        </p:blipFill>
        <p:spPr>
          <a:xfrm>
            <a:off x="990533" y="9099621"/>
            <a:ext cx="7357635" cy="2852299"/>
          </a:xfrm>
          <a:prstGeom prst="rect">
            <a:avLst/>
          </a:prstGeom>
          <a:noFill/>
          <a:ln>
            <a:noFill/>
          </a:ln>
        </p:spPr>
      </p:pic>
      <p:pic>
        <p:nvPicPr>
          <p:cNvPr id="195" name="Google Shape;195;p19"/>
          <p:cNvPicPr preferRelativeResize="0"/>
          <p:nvPr/>
        </p:nvPicPr>
        <p:blipFill rotWithShape="1">
          <a:blip r:embed="rId4">
            <a:alphaModFix/>
          </a:blip>
          <a:srcRect/>
          <a:stretch/>
        </p:blipFill>
        <p:spPr>
          <a:xfrm>
            <a:off x="15257684" y="5865521"/>
            <a:ext cx="7634119" cy="6378507"/>
          </a:xfrm>
          <a:prstGeom prst="rect">
            <a:avLst/>
          </a:prstGeom>
          <a:noFill/>
          <a:ln>
            <a:noFill/>
          </a:ln>
        </p:spPr>
      </p:pic>
      <p:pic>
        <p:nvPicPr>
          <p:cNvPr id="196" name="Google Shape;196;p19"/>
          <p:cNvPicPr preferRelativeResize="0"/>
          <p:nvPr/>
        </p:nvPicPr>
        <p:blipFill rotWithShape="1">
          <a:blip r:embed="rId5">
            <a:alphaModFix/>
          </a:blip>
          <a:srcRect/>
          <a:stretch/>
        </p:blipFill>
        <p:spPr>
          <a:xfrm>
            <a:off x="8650056" y="7965516"/>
            <a:ext cx="5778024" cy="160876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0"/>
          <p:cNvSpPr txBox="1"/>
          <p:nvPr/>
        </p:nvSpPr>
        <p:spPr>
          <a:xfrm>
            <a:off x="1200150" y="571498"/>
            <a:ext cx="15589790" cy="62071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F81BD"/>
              </a:buClr>
              <a:buSzPts val="6000"/>
              <a:buFont typeface="Times New Roman" panose="02020603050405020304" pitchFamily="18" charset="0"/>
              <a:buNone/>
            </a:pPr>
            <a:r>
              <a:rPr lang="en-US"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Summary</a:t>
            </a:r>
            <a:endParaRPr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202" name="Google Shape;202;p20"/>
          <p:cNvSpPr txBox="1"/>
          <p:nvPr/>
        </p:nvSpPr>
        <p:spPr>
          <a:xfrm>
            <a:off x="1534943" y="2252052"/>
            <a:ext cx="9204393" cy="2553411"/>
          </a:xfrm>
          <a:prstGeom prst="rect">
            <a:avLst/>
          </a:prstGeom>
          <a:noFill/>
          <a:ln>
            <a:noFill/>
          </a:ln>
        </p:spPr>
        <p:txBody>
          <a:bodyPr spcFirstLastPara="1" wrap="square" lIns="91425" tIns="45700" rIns="91425" bIns="45700" anchor="t" anchorCtr="0">
            <a:normAutofit/>
          </a:bodyPr>
          <a:lstStyle/>
          <a:p>
            <a:pPr marL="611187" marR="0" lvl="0" indent="-611187" algn="l" rtl="0">
              <a:lnSpc>
                <a:spcPct val="100000"/>
              </a:lnSpc>
              <a:spcBef>
                <a:spcPts val="0"/>
              </a:spcBef>
              <a:spcAft>
                <a:spcPts val="0"/>
              </a:spcAft>
              <a:buClr>
                <a:srgbClr val="000000"/>
              </a:buClr>
              <a:buSzPts val="6380"/>
              <a:buFont typeface="Wingdings" pitchFamily="2" charset="2"/>
              <a:buChar char="Ø"/>
            </a:pP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a:t>
            </a:r>
            <a:r>
              <a:rPr lang="en-US" sz="4400" b="1"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Action Creators </a:t>
            </a: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(function)</a:t>
            </a:r>
            <a:endParaRPr dirty="0"/>
          </a:p>
          <a:p>
            <a:pPr marL="1055687" marR="0" lvl="1" indent="-611187" algn="l" rtl="0">
              <a:lnSpc>
                <a:spcPct val="100000"/>
              </a:lnSpc>
              <a:spcBef>
                <a:spcPts val="5900"/>
              </a:spcBef>
              <a:spcAft>
                <a:spcPts val="0"/>
              </a:spcAft>
              <a:buClr>
                <a:srgbClr val="000000"/>
              </a:buClr>
              <a:buSzPts val="6380"/>
              <a:buFont typeface="Courier New"/>
              <a:buChar char="o"/>
            </a:pP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Create and return action object</a:t>
            </a:r>
            <a:endParaRPr dirty="0"/>
          </a:p>
          <a:p>
            <a:pPr marL="1055687" marR="0" lvl="1" indent="-206057" algn="l" rtl="0">
              <a:lnSpc>
                <a:spcPct val="100000"/>
              </a:lnSpc>
              <a:spcBef>
                <a:spcPts val="5900"/>
              </a:spcBef>
              <a:spcAft>
                <a:spcPts val="0"/>
              </a:spcAft>
              <a:buClr>
                <a:srgbClr val="000000"/>
              </a:buClr>
              <a:buSzPts val="6380"/>
              <a:buFont typeface="Courier New"/>
              <a:buNone/>
            </a:pPr>
            <a:endParaRPr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203" name="Google Shape;203;p20"/>
          <p:cNvPicPr preferRelativeResize="0"/>
          <p:nvPr/>
        </p:nvPicPr>
        <p:blipFill rotWithShape="1">
          <a:blip r:embed="rId3">
            <a:alphaModFix/>
          </a:blip>
          <a:srcRect/>
          <a:stretch/>
        </p:blipFill>
        <p:spPr>
          <a:xfrm>
            <a:off x="8358687" y="5865304"/>
            <a:ext cx="7300133" cy="412543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1"/>
          <p:cNvSpPr txBox="1"/>
          <p:nvPr/>
        </p:nvSpPr>
        <p:spPr>
          <a:xfrm>
            <a:off x="1200150" y="571498"/>
            <a:ext cx="15589790" cy="62071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F81BD"/>
              </a:buClr>
              <a:buSzPts val="6000"/>
              <a:buFont typeface="Times New Roman" panose="02020603050405020304" pitchFamily="18" charset="0"/>
              <a:buNone/>
            </a:pPr>
            <a:r>
              <a:rPr lang="en-US"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Summary</a:t>
            </a:r>
            <a:endParaRPr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209" name="Google Shape;209;p21"/>
          <p:cNvSpPr txBox="1"/>
          <p:nvPr/>
        </p:nvSpPr>
        <p:spPr>
          <a:xfrm>
            <a:off x="1534943" y="2252052"/>
            <a:ext cx="14048769" cy="2553411"/>
          </a:xfrm>
          <a:prstGeom prst="rect">
            <a:avLst/>
          </a:prstGeom>
          <a:noFill/>
          <a:ln>
            <a:noFill/>
          </a:ln>
        </p:spPr>
        <p:txBody>
          <a:bodyPr spcFirstLastPara="1" wrap="square" lIns="91425" tIns="45700" rIns="91425" bIns="45700" anchor="t" anchorCtr="0">
            <a:normAutofit/>
          </a:bodyPr>
          <a:lstStyle/>
          <a:p>
            <a:pPr marL="611187" marR="0" lvl="0" indent="-611187" algn="l" rtl="0">
              <a:lnSpc>
                <a:spcPct val="100000"/>
              </a:lnSpc>
              <a:spcBef>
                <a:spcPts val="0"/>
              </a:spcBef>
              <a:spcAft>
                <a:spcPts val="0"/>
              </a:spcAft>
              <a:buClr>
                <a:srgbClr val="000000"/>
              </a:buClr>
              <a:buSzPts val="6380"/>
              <a:buFont typeface="Wingdings" pitchFamily="2" charset="2"/>
              <a:buChar char="Ø"/>
            </a:pP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a:t>
            </a:r>
            <a:r>
              <a:rPr lang="en-US" sz="4400" b="1"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Selectors </a:t>
            </a: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(function)</a:t>
            </a:r>
            <a:endParaRPr dirty="0"/>
          </a:p>
          <a:p>
            <a:pPr marL="1055687" marR="0" lvl="1" indent="-611187" algn="l" rtl="0">
              <a:lnSpc>
                <a:spcPct val="100000"/>
              </a:lnSpc>
              <a:spcBef>
                <a:spcPts val="5900"/>
              </a:spcBef>
              <a:spcAft>
                <a:spcPts val="0"/>
              </a:spcAft>
              <a:buClr>
                <a:srgbClr val="000000"/>
              </a:buClr>
              <a:buSzPts val="6380"/>
              <a:buFont typeface="Courier New"/>
              <a:buChar char="o"/>
            </a:pP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Extract information from Global State in Store</a:t>
            </a:r>
            <a:endParaRPr dirty="0"/>
          </a:p>
          <a:p>
            <a:pPr marL="1055687" marR="0" lvl="1" indent="-206057" algn="l" rtl="0">
              <a:lnSpc>
                <a:spcPct val="100000"/>
              </a:lnSpc>
              <a:spcBef>
                <a:spcPts val="5900"/>
              </a:spcBef>
              <a:spcAft>
                <a:spcPts val="0"/>
              </a:spcAft>
              <a:buClr>
                <a:srgbClr val="000000"/>
              </a:buClr>
              <a:buSzPts val="6380"/>
              <a:buFont typeface="Courier New"/>
              <a:buNone/>
            </a:pPr>
            <a:endParaRPr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210" name="Google Shape;210;p21"/>
          <p:cNvPicPr preferRelativeResize="0"/>
          <p:nvPr/>
        </p:nvPicPr>
        <p:blipFill rotWithShape="1">
          <a:blip r:embed="rId3">
            <a:alphaModFix/>
          </a:blip>
          <a:srcRect/>
          <a:stretch/>
        </p:blipFill>
        <p:spPr>
          <a:xfrm>
            <a:off x="8559327" y="6637768"/>
            <a:ext cx="6994446" cy="305098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2"/>
          <p:cNvSpPr txBox="1"/>
          <p:nvPr/>
        </p:nvSpPr>
        <p:spPr>
          <a:xfrm>
            <a:off x="1200150" y="571498"/>
            <a:ext cx="3886200" cy="87630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F81BD"/>
              </a:buClr>
              <a:buSzPts val="6000"/>
              <a:buFont typeface="Times New Roman" panose="02020603050405020304" pitchFamily="18" charset="0"/>
              <a:buNone/>
            </a:pPr>
            <a:r>
              <a:rPr lang="en-US"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Summary</a:t>
            </a:r>
            <a:endParaRPr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216" name="Google Shape;216;p22"/>
          <p:cNvSpPr txBox="1"/>
          <p:nvPr/>
        </p:nvSpPr>
        <p:spPr>
          <a:xfrm>
            <a:off x="1534942" y="2252053"/>
            <a:ext cx="8951475" cy="8623470"/>
          </a:xfrm>
          <a:prstGeom prst="rect">
            <a:avLst/>
          </a:prstGeom>
          <a:noFill/>
          <a:ln>
            <a:noFill/>
          </a:ln>
        </p:spPr>
        <p:txBody>
          <a:bodyPr spcFirstLastPara="1" wrap="square" lIns="91425" tIns="45700" rIns="91425" bIns="45700" anchor="t" anchorCtr="0">
            <a:normAutofit/>
          </a:bodyPr>
          <a:lstStyle/>
          <a:p>
            <a:pPr marL="611187" marR="0" lvl="0" indent="-611187" algn="l" rtl="0">
              <a:lnSpc>
                <a:spcPct val="100000"/>
              </a:lnSpc>
              <a:spcBef>
                <a:spcPts val="0"/>
              </a:spcBef>
              <a:spcAft>
                <a:spcPts val="0"/>
              </a:spcAft>
              <a:buClr>
                <a:srgbClr val="000000"/>
              </a:buClr>
              <a:buSzPts val="6380"/>
              <a:buFont typeface="Wingdings" pitchFamily="2" charset="2"/>
              <a:buChar char="Ø"/>
            </a:pP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API</a:t>
            </a:r>
            <a:endParaRPr dirty="0"/>
          </a:p>
          <a:p>
            <a:pPr marL="1055687" marR="0" lvl="1" indent="-611187" algn="l" rtl="0">
              <a:lnSpc>
                <a:spcPct val="100000"/>
              </a:lnSpc>
              <a:spcBef>
                <a:spcPts val="5900"/>
              </a:spcBef>
              <a:spcAft>
                <a:spcPts val="0"/>
              </a:spcAft>
              <a:buClr>
                <a:srgbClr val="000000"/>
              </a:buClr>
              <a:buSzPts val="6380"/>
              <a:buFont typeface="Courier New"/>
              <a:buChar char="o"/>
            </a:pPr>
            <a:r>
              <a:rPr lang="en-US" sz="4400" b="0" i="0" u="none" strike="noStrike" cap="none"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createStore</a:t>
            </a: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a:t>
            </a:r>
            <a:endParaRPr dirty="0"/>
          </a:p>
          <a:p>
            <a:pPr marL="1055687" marR="0" lvl="1" indent="-611187" algn="l" rtl="0">
              <a:lnSpc>
                <a:spcPct val="100000"/>
              </a:lnSpc>
              <a:spcBef>
                <a:spcPts val="5900"/>
              </a:spcBef>
              <a:spcAft>
                <a:spcPts val="0"/>
              </a:spcAft>
              <a:buClr>
                <a:srgbClr val="000000"/>
              </a:buClr>
              <a:buSzPts val="6380"/>
              <a:buFont typeface="Courier New"/>
              <a:buChar char="o"/>
            </a:pPr>
            <a:r>
              <a:rPr lang="en-US" sz="4400" b="0" i="0" u="none" strike="noStrike" cap="none"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combineReducers</a:t>
            </a: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a:t>
            </a:r>
            <a:endParaRPr dirty="0"/>
          </a:p>
          <a:p>
            <a:pPr marL="1055687" marR="0" lvl="1" indent="-611187" algn="l" rtl="0">
              <a:lnSpc>
                <a:spcPct val="100000"/>
              </a:lnSpc>
              <a:spcBef>
                <a:spcPts val="5900"/>
              </a:spcBef>
              <a:spcAft>
                <a:spcPts val="0"/>
              </a:spcAft>
              <a:buClr>
                <a:srgbClr val="000000"/>
              </a:buClr>
              <a:buSzPts val="6380"/>
              <a:buFont typeface="Courier New"/>
              <a:buChar char="o"/>
            </a:pPr>
            <a:r>
              <a:rPr lang="en-US" sz="4400" b="0" i="0" u="none" strike="noStrike" cap="none"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store.getState</a:t>
            </a: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a:t>
            </a:r>
            <a:endParaRPr dirty="0"/>
          </a:p>
          <a:p>
            <a:pPr marL="1055687" marR="0" lvl="1" indent="-611187" algn="l" rtl="0">
              <a:lnSpc>
                <a:spcPct val="100000"/>
              </a:lnSpc>
              <a:spcBef>
                <a:spcPts val="5900"/>
              </a:spcBef>
              <a:spcAft>
                <a:spcPts val="0"/>
              </a:spcAft>
              <a:buClr>
                <a:srgbClr val="000000"/>
              </a:buClr>
              <a:buSzPts val="6380"/>
              <a:buFont typeface="Courier New"/>
              <a:buChar char="o"/>
            </a:pPr>
            <a:r>
              <a:rPr lang="en-US" sz="4400" b="0" i="0" u="none" strike="noStrike" cap="none"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store.dispatch</a:t>
            </a: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a:t>
            </a:r>
            <a:endParaRPr dirty="0"/>
          </a:p>
          <a:p>
            <a:pPr marL="1055687" marR="0" lvl="1" indent="-611187" algn="l" rtl="0">
              <a:lnSpc>
                <a:spcPct val="100000"/>
              </a:lnSpc>
              <a:spcBef>
                <a:spcPts val="5900"/>
              </a:spcBef>
              <a:spcAft>
                <a:spcPts val="0"/>
              </a:spcAft>
              <a:buClr>
                <a:srgbClr val="000000"/>
              </a:buClr>
              <a:buSzPts val="6380"/>
              <a:buFont typeface="Courier New"/>
              <a:buChar char="o"/>
            </a:pPr>
            <a:r>
              <a:rPr lang="en-US" sz="4400" b="0" i="0" u="none" strike="noStrike" cap="none"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store.subscribe</a:t>
            </a: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a:t>
            </a:r>
            <a:endParaRPr dirty="0"/>
          </a:p>
          <a:p>
            <a:pPr marL="1055687" marR="0" lvl="1" indent="-206057" algn="l" rtl="0">
              <a:lnSpc>
                <a:spcPct val="100000"/>
              </a:lnSpc>
              <a:spcBef>
                <a:spcPts val="5900"/>
              </a:spcBef>
              <a:spcAft>
                <a:spcPts val="0"/>
              </a:spcAft>
              <a:buClr>
                <a:srgbClr val="000000"/>
              </a:buClr>
              <a:buSzPts val="6380"/>
              <a:buFont typeface="Courier New"/>
              <a:buNone/>
            </a:pPr>
            <a:endParaRPr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3"/>
          <p:cNvSpPr txBox="1"/>
          <p:nvPr/>
        </p:nvSpPr>
        <p:spPr>
          <a:xfrm>
            <a:off x="1200150" y="571498"/>
            <a:ext cx="3886200" cy="87630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F81BD"/>
              </a:buClr>
              <a:buSzPts val="6000"/>
              <a:buFont typeface="Times New Roman" panose="02020603050405020304" pitchFamily="18" charset="0"/>
              <a:buNone/>
            </a:pPr>
            <a:r>
              <a:rPr lang="en-US"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Summary</a:t>
            </a:r>
            <a:endParaRPr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222" name="Google Shape;222;p23"/>
          <p:cNvSpPr txBox="1"/>
          <p:nvPr/>
        </p:nvSpPr>
        <p:spPr>
          <a:xfrm>
            <a:off x="1534942" y="2252053"/>
            <a:ext cx="22468058" cy="8623470"/>
          </a:xfrm>
          <a:prstGeom prst="rect">
            <a:avLst/>
          </a:prstGeom>
          <a:noFill/>
          <a:ln>
            <a:noFill/>
          </a:ln>
        </p:spPr>
        <p:txBody>
          <a:bodyPr spcFirstLastPara="1" wrap="square" lIns="91425" tIns="45700" rIns="91425" bIns="45700" anchor="t" anchorCtr="0">
            <a:normAutofit/>
          </a:bodyPr>
          <a:lstStyle/>
          <a:p>
            <a:pPr marL="611187" marR="0" lvl="0" indent="-611187" algn="l" rtl="0">
              <a:lnSpc>
                <a:spcPct val="100000"/>
              </a:lnSpc>
              <a:spcBef>
                <a:spcPts val="0"/>
              </a:spcBef>
              <a:spcAft>
                <a:spcPts val="0"/>
              </a:spcAft>
              <a:buClr>
                <a:srgbClr val="000000"/>
              </a:buClr>
              <a:buSzPts val="5800"/>
              <a:buFont typeface="Wingdings" pitchFamily="2" charset="2"/>
              <a:buChar char="Ø"/>
            </a:pPr>
            <a:r>
              <a:rPr lang="en-US" sz="40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Best practices</a:t>
            </a:r>
            <a:endParaRPr dirty="0"/>
          </a:p>
          <a:p>
            <a:pPr marL="1055687" marR="0" lvl="1" indent="-611187" algn="l" rtl="0">
              <a:lnSpc>
                <a:spcPct val="100000"/>
              </a:lnSpc>
              <a:spcBef>
                <a:spcPts val="5900"/>
              </a:spcBef>
              <a:spcAft>
                <a:spcPts val="0"/>
              </a:spcAft>
              <a:buClr>
                <a:srgbClr val="000000"/>
              </a:buClr>
              <a:buSzPts val="5800"/>
              <a:buFont typeface="Courier New"/>
              <a:buChar char="o"/>
            </a:pPr>
            <a:r>
              <a:rPr lang="en-US" sz="4000" b="1"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Redux Store </a:t>
            </a:r>
            <a:r>
              <a:rPr lang="en-US" sz="40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should only store </a:t>
            </a:r>
            <a:r>
              <a:rPr lang="en-US" sz="4000" b="1"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Global State</a:t>
            </a:r>
            <a:r>
              <a:rPr lang="en-US" sz="40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a:t>
            </a:r>
            <a:r>
              <a:rPr lang="en-US" sz="4000" b="1"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React Component </a:t>
            </a:r>
            <a:r>
              <a:rPr lang="en-US" sz="40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will store </a:t>
            </a:r>
            <a:r>
              <a:rPr lang="en-US" sz="4000" b="1"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Local State</a:t>
            </a:r>
            <a:endParaRPr sz="4000" b="1"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a:p>
            <a:pPr marL="1055687" marR="0" lvl="1" indent="-611187" algn="l" rtl="0">
              <a:lnSpc>
                <a:spcPct val="100000"/>
              </a:lnSpc>
              <a:spcBef>
                <a:spcPts val="5900"/>
              </a:spcBef>
              <a:spcAft>
                <a:spcPts val="0"/>
              </a:spcAft>
              <a:buClr>
                <a:srgbClr val="000000"/>
              </a:buClr>
              <a:buSzPts val="5800"/>
              <a:buFont typeface="Courier New"/>
              <a:buChar char="o"/>
            </a:pPr>
            <a:r>
              <a:rPr lang="en-US" sz="40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Using Global state when share data between multiple components</a:t>
            </a:r>
            <a:endParaRPr sz="40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4"/>
          <p:cNvSpPr txBox="1"/>
          <p:nvPr/>
        </p:nvSpPr>
        <p:spPr>
          <a:xfrm>
            <a:off x="1200150" y="571498"/>
            <a:ext cx="6202136" cy="87630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F81BD"/>
              </a:buClr>
              <a:buSzPts val="6000"/>
              <a:buFont typeface="Times New Roman" panose="02020603050405020304" pitchFamily="18" charset="0"/>
              <a:buNone/>
            </a:pPr>
            <a:r>
              <a:rPr lang="en-US" sz="6000" b="1" i="0" u="none" strike="noStrike" cap="none" dirty="0">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React Redux</a:t>
            </a:r>
            <a:endParaRPr sz="6000" b="1" i="0" u="none" strike="noStrike" cap="none" dirty="0">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228" name="Google Shape;228;p24"/>
          <p:cNvSpPr txBox="1"/>
          <p:nvPr/>
        </p:nvSpPr>
        <p:spPr>
          <a:xfrm>
            <a:off x="1534942" y="2252053"/>
            <a:ext cx="4386887" cy="1144290"/>
          </a:xfrm>
          <a:prstGeom prst="rect">
            <a:avLst/>
          </a:prstGeom>
          <a:noFill/>
          <a:ln>
            <a:noFill/>
          </a:ln>
        </p:spPr>
        <p:txBody>
          <a:bodyPr spcFirstLastPara="1" wrap="square" lIns="91425" tIns="45700" rIns="91425" bIns="45700" anchor="t" anchorCtr="0">
            <a:normAutofit/>
          </a:bodyPr>
          <a:lstStyle/>
          <a:p>
            <a:pPr marL="611187" marR="0" lvl="0" indent="-611187" algn="l" rtl="0">
              <a:lnSpc>
                <a:spcPct val="100000"/>
              </a:lnSpc>
              <a:spcBef>
                <a:spcPts val="0"/>
              </a:spcBef>
              <a:spcAft>
                <a:spcPts val="0"/>
              </a:spcAft>
              <a:buClr>
                <a:srgbClr val="000000"/>
              </a:buClr>
              <a:buSzPts val="6380"/>
              <a:buFont typeface="Wingdings" pitchFamily="2" charset="2"/>
              <a:buChar char="Ø"/>
            </a:pP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Example:</a:t>
            </a:r>
            <a:endParaRPr dirty="0"/>
          </a:p>
        </p:txBody>
      </p:sp>
      <p:pic>
        <p:nvPicPr>
          <p:cNvPr id="229" name="Google Shape;229;p24"/>
          <p:cNvPicPr preferRelativeResize="0"/>
          <p:nvPr/>
        </p:nvPicPr>
        <p:blipFill rotWithShape="1">
          <a:blip r:embed="rId3">
            <a:alphaModFix/>
          </a:blip>
          <a:srcRect/>
          <a:stretch/>
        </p:blipFill>
        <p:spPr>
          <a:xfrm>
            <a:off x="6558109" y="3853141"/>
            <a:ext cx="3635308" cy="5650924"/>
          </a:xfrm>
          <a:prstGeom prst="rect">
            <a:avLst/>
          </a:prstGeom>
          <a:noFill/>
          <a:ln>
            <a:noFill/>
          </a:ln>
        </p:spPr>
      </p:pic>
      <p:sp>
        <p:nvSpPr>
          <p:cNvPr id="230" name="Google Shape;230;p24"/>
          <p:cNvSpPr/>
          <p:nvPr/>
        </p:nvSpPr>
        <p:spPr>
          <a:xfrm>
            <a:off x="6827159" y="9682997"/>
            <a:ext cx="2278188" cy="583750"/>
          </a:xfrm>
          <a:prstGeom prst="rect">
            <a:avLst/>
          </a:prstGeom>
          <a:noFill/>
          <a:ln>
            <a:noFill/>
          </a:ln>
        </p:spPr>
        <p:txBody>
          <a:bodyPr spcFirstLastPara="1" wrap="square" lIns="91425" tIns="45700" rIns="91425" bIns="45700" anchor="t" anchorCtr="0">
            <a:spAutoFit/>
          </a:bodyPr>
          <a:lstStyle/>
          <a:p>
            <a:pPr marL="457200" marR="0" lvl="0" indent="0" algn="ctr" rtl="0">
              <a:lnSpc>
                <a:spcPct val="107000"/>
              </a:lnSpc>
              <a:spcBef>
                <a:spcPts val="0"/>
              </a:spcBef>
              <a:spcAft>
                <a:spcPts val="0"/>
              </a:spcAft>
              <a:buClr>
                <a:srgbClr val="000000"/>
              </a:buClr>
              <a:buSzPts val="3200"/>
              <a:buFont typeface="Times New Roman"/>
              <a:buNone/>
            </a:pPr>
            <a:r>
              <a:rPr lang="en-US" sz="3200" b="0" i="1" u="none" strike="noStrike" cap="none">
                <a:solidFill>
                  <a:srgbClr val="000000"/>
                </a:solidFill>
                <a:latin typeface="Times New Roman"/>
                <a:ea typeface="Times New Roman"/>
                <a:cs typeface="Times New Roman"/>
                <a:sym typeface="Times New Roman"/>
              </a:rPr>
              <a:t>Structure </a:t>
            </a:r>
            <a:endParaRPr sz="3200" b="0" i="0" u="none" strike="noStrike" cap="none">
              <a:solidFill>
                <a:srgbClr val="000000"/>
              </a:solidFill>
              <a:latin typeface="Times New Roman"/>
              <a:ea typeface="Times New Roman"/>
              <a:cs typeface="Times New Roman"/>
              <a:sym typeface="Times New Roman"/>
            </a:endParaRPr>
          </a:p>
        </p:txBody>
      </p:sp>
      <p:pic>
        <p:nvPicPr>
          <p:cNvPr id="231" name="Google Shape;231;p24"/>
          <p:cNvPicPr preferRelativeResize="0"/>
          <p:nvPr/>
        </p:nvPicPr>
        <p:blipFill rotWithShape="1">
          <a:blip r:embed="rId4">
            <a:alphaModFix/>
          </a:blip>
          <a:srcRect/>
          <a:stretch/>
        </p:blipFill>
        <p:spPr>
          <a:xfrm>
            <a:off x="10840833" y="3853139"/>
            <a:ext cx="8419049" cy="5636407"/>
          </a:xfrm>
          <a:prstGeom prst="rect">
            <a:avLst/>
          </a:prstGeom>
          <a:noFill/>
          <a:ln>
            <a:noFill/>
          </a:ln>
        </p:spPr>
      </p:pic>
      <p:sp>
        <p:nvSpPr>
          <p:cNvPr id="232" name="Google Shape;232;p24"/>
          <p:cNvSpPr/>
          <p:nvPr/>
        </p:nvSpPr>
        <p:spPr>
          <a:xfrm>
            <a:off x="12291317" y="9667963"/>
            <a:ext cx="5551521"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Times New Roman"/>
              <a:buNone/>
            </a:pPr>
            <a:r>
              <a:rPr lang="en-US" sz="3200" b="0" i="1" u="none" strike="noStrike" cap="none">
                <a:solidFill>
                  <a:srgbClr val="000000"/>
                </a:solidFill>
                <a:latin typeface="Times New Roman"/>
                <a:ea typeface="Times New Roman"/>
                <a:cs typeface="Times New Roman"/>
                <a:sym typeface="Times New Roman"/>
              </a:rPr>
              <a:t>Provide Store for entire &lt;App&gt;</a:t>
            </a:r>
            <a:endParaRPr sz="32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233" name="Google Shape;233;p24"/>
          <p:cNvSpPr/>
          <p:nvPr/>
        </p:nvSpPr>
        <p:spPr>
          <a:xfrm>
            <a:off x="10087106" y="10723542"/>
            <a:ext cx="4039888"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Times New Roman"/>
              <a:buNone/>
            </a:pPr>
            <a:r>
              <a:rPr lang="en-US" sz="3200" b="0" i="1" u="none" strike="noStrike" cap="none" dirty="0" err="1">
                <a:solidFill>
                  <a:srgbClr val="000000"/>
                </a:solidFill>
                <a:latin typeface="Times New Roman"/>
                <a:ea typeface="Times New Roman"/>
                <a:cs typeface="Times New Roman"/>
                <a:sym typeface="Times New Roman"/>
              </a:rPr>
              <a:t>npm</a:t>
            </a:r>
            <a:r>
              <a:rPr lang="en-US" sz="3200" b="0" i="1" u="none" strike="noStrike" cap="none" dirty="0">
                <a:solidFill>
                  <a:srgbClr val="000000"/>
                </a:solidFill>
                <a:latin typeface="Times New Roman"/>
                <a:ea typeface="Times New Roman"/>
                <a:cs typeface="Times New Roman"/>
                <a:sym typeface="Times New Roman"/>
              </a:rPr>
              <a:t> install react-redux</a:t>
            </a:r>
            <a:endParaRPr sz="3200" b="0" i="1"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5"/>
          <p:cNvSpPr txBox="1"/>
          <p:nvPr/>
        </p:nvSpPr>
        <p:spPr>
          <a:xfrm>
            <a:off x="1200150" y="571498"/>
            <a:ext cx="6202136" cy="87630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F81BD"/>
              </a:buClr>
              <a:buSzPts val="6000"/>
              <a:buFont typeface="Times New Roman" panose="02020603050405020304" pitchFamily="18" charset="0"/>
              <a:buNone/>
            </a:pPr>
            <a:r>
              <a:rPr lang="en-US"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React Redux</a:t>
            </a:r>
            <a:endParaRPr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239" name="Google Shape;239;p25"/>
          <p:cNvPicPr preferRelativeResize="0"/>
          <p:nvPr/>
        </p:nvPicPr>
        <p:blipFill rotWithShape="1">
          <a:blip r:embed="rId3">
            <a:alphaModFix/>
          </a:blip>
          <a:srcRect/>
          <a:stretch/>
        </p:blipFill>
        <p:spPr>
          <a:xfrm>
            <a:off x="800780" y="2149619"/>
            <a:ext cx="9289456" cy="8303636"/>
          </a:xfrm>
          <a:prstGeom prst="rect">
            <a:avLst/>
          </a:prstGeom>
          <a:noFill/>
          <a:ln>
            <a:noFill/>
          </a:ln>
        </p:spPr>
      </p:pic>
      <p:pic>
        <p:nvPicPr>
          <p:cNvPr id="240" name="Google Shape;240;p25"/>
          <p:cNvPicPr preferRelativeResize="0"/>
          <p:nvPr/>
        </p:nvPicPr>
        <p:blipFill rotWithShape="1">
          <a:blip r:embed="rId4">
            <a:alphaModFix/>
          </a:blip>
          <a:srcRect/>
          <a:stretch/>
        </p:blipFill>
        <p:spPr>
          <a:xfrm>
            <a:off x="10994014" y="2149619"/>
            <a:ext cx="10256082" cy="8303636"/>
          </a:xfrm>
          <a:prstGeom prst="rect">
            <a:avLst/>
          </a:prstGeom>
          <a:noFill/>
          <a:ln>
            <a:noFill/>
          </a:ln>
        </p:spPr>
      </p:pic>
      <p:sp>
        <p:nvSpPr>
          <p:cNvPr id="241" name="Google Shape;241;p25"/>
          <p:cNvSpPr/>
          <p:nvPr/>
        </p:nvSpPr>
        <p:spPr>
          <a:xfrm>
            <a:off x="3746165" y="10451813"/>
            <a:ext cx="3398687"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Times New Roman"/>
              <a:buNone/>
            </a:pPr>
            <a:r>
              <a:rPr lang="en-US" sz="3200" b="0" i="1" u="none" strike="noStrike" cap="none">
                <a:solidFill>
                  <a:srgbClr val="000000"/>
                </a:solidFill>
                <a:latin typeface="Times New Roman"/>
                <a:ea typeface="Times New Roman"/>
                <a:cs typeface="Times New Roman"/>
                <a:sym typeface="Times New Roman"/>
              </a:rPr>
              <a:t>mapStateToProps()</a:t>
            </a:r>
            <a:endParaRPr sz="32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242" name="Google Shape;242;p25"/>
          <p:cNvSpPr/>
          <p:nvPr/>
        </p:nvSpPr>
        <p:spPr>
          <a:xfrm>
            <a:off x="14255655" y="10451812"/>
            <a:ext cx="4060728"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Times New Roman"/>
              <a:buNone/>
            </a:pPr>
            <a:r>
              <a:rPr lang="en-US" sz="3200" b="0" i="1" u="none" strike="noStrike" cap="none">
                <a:solidFill>
                  <a:srgbClr val="000000"/>
                </a:solidFill>
                <a:latin typeface="Times New Roman"/>
                <a:ea typeface="Times New Roman"/>
                <a:cs typeface="Times New Roman"/>
                <a:sym typeface="Times New Roman"/>
              </a:rPr>
              <a:t>mapDispatchToProps()</a:t>
            </a:r>
            <a:endParaRPr sz="32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C144509F-90D5-455A-B86D-D2BF5157B17F}"/>
              </a:ext>
            </a:extLst>
          </p:cNvPr>
          <p:cNvSpPr txBox="1">
            <a:spLocks/>
          </p:cNvSpPr>
          <p:nvPr/>
        </p:nvSpPr>
        <p:spPr bwMode="auto">
          <a:xfrm>
            <a:off x="1200150" y="571498"/>
            <a:ext cx="18459450"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SzPct val="60000"/>
              <a:buFont typeface="Wingdings" panose="05000000000000000000" pitchFamily="2" charset="2"/>
              <a:buChar char="q"/>
              <a:defRPr sz="3200">
                <a:solidFill>
                  <a:schemeClr val="tx1"/>
                </a:solidFill>
                <a:latin typeface="Times New Roman" panose="02020603050405020304" pitchFamily="18" charset="0"/>
              </a:defRPr>
            </a:lvl1pPr>
            <a:lvl2pPr marL="742950" indent="-285750">
              <a:spcBef>
                <a:spcPct val="20000"/>
              </a:spcBef>
              <a:buFont typeface="Wingdings" panose="05000000000000000000" pitchFamily="2" charset="2"/>
              <a:buChar char="ü"/>
              <a:defRPr sz="2800">
                <a:solidFill>
                  <a:schemeClr val="tx1"/>
                </a:solidFill>
                <a:latin typeface="Times New Roman" panose="02020603050405020304" pitchFamily="18" charset="0"/>
              </a:defRPr>
            </a:lvl2pPr>
            <a:lvl3pPr marL="1143000" indent="-228600">
              <a:spcBef>
                <a:spcPct val="20000"/>
              </a:spcBef>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defRPr>
            </a:lvl4pPr>
            <a:lvl5pPr marL="20574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Times New Roman" panose="02020603050405020304" pitchFamily="18" charset="0"/>
              </a:defRPr>
            </a:lvl9pPr>
          </a:lstStyle>
          <a:p>
            <a:pPr algn="l" defTabSz="914400" eaLnBrk="0" fontAlgn="base">
              <a:spcBef>
                <a:spcPct val="0"/>
              </a:spcBef>
              <a:spcAft>
                <a:spcPct val="0"/>
              </a:spcAft>
              <a:buSzTx/>
              <a:buFontTx/>
              <a:buNone/>
            </a:pPr>
            <a:r>
              <a:rPr lang="en-US" altLang="en-US" sz="6000" b="1" kern="1200" dirty="0">
                <a:solidFill>
                  <a:srgbClr val="4F81BD"/>
                </a:solidFill>
                <a:ea typeface="+mn-ea"/>
                <a:cs typeface="Tahoma" panose="020B0604030504040204" pitchFamily="34" charset="0"/>
              </a:rPr>
              <a:t>Testing System Assignment</a:t>
            </a:r>
            <a:endParaRPr lang="vi-VN" altLang="en-US" sz="6000" b="1" kern="1200" dirty="0">
              <a:solidFill>
                <a:srgbClr val="4F81BD"/>
              </a:solidFill>
              <a:ea typeface="+mn-ea"/>
              <a:cs typeface="Tahoma" panose="020B0604030504040204" pitchFamily="34" charset="0"/>
            </a:endParaRPr>
          </a:p>
        </p:txBody>
      </p:sp>
      <p:sp>
        <p:nvSpPr>
          <p:cNvPr id="9" name="Text Placeholder 1"/>
          <p:cNvSpPr txBox="1">
            <a:spLocks/>
          </p:cNvSpPr>
          <p:nvPr/>
        </p:nvSpPr>
        <p:spPr>
          <a:xfrm>
            <a:off x="1975853" y="2403108"/>
            <a:ext cx="8126090" cy="891354"/>
          </a:xfrm>
          <a:prstGeom prst="rect">
            <a:avLst/>
          </a:prstGeom>
        </p:spPr>
        <p:txBody>
          <a:bodyPr>
            <a:normAutofit/>
          </a:bodyPr>
          <a:lst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9pPr>
          </a:lstStyle>
          <a:p>
            <a:pPr hangingPunct="1">
              <a:buFont typeface="Wingdings" panose="05000000000000000000" pitchFamily="2" charset="2"/>
              <a:buChar char="Ø"/>
            </a:pPr>
            <a:r>
              <a:rPr lang="en-US" dirty="0"/>
              <a:t> Self-practice</a:t>
            </a:r>
          </a:p>
        </p:txBody>
      </p:sp>
    </p:spTree>
    <p:extLst>
      <p:ext uri="{BB962C8B-B14F-4D97-AF65-F5344CB8AC3E}">
        <p14:creationId xmlns:p14="http://schemas.microsoft.com/office/powerpoint/2010/main" val="4105026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3"/>
          <p:cNvSpPr txBox="1"/>
          <p:nvPr/>
        </p:nvSpPr>
        <p:spPr>
          <a:xfrm>
            <a:off x="1200150" y="571498"/>
            <a:ext cx="15589790" cy="62071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F81BD"/>
              </a:buClr>
              <a:buSzPts val="6000"/>
              <a:buFont typeface="Times New Roman" panose="02020603050405020304" pitchFamily="18" charset="0"/>
              <a:buNone/>
            </a:pPr>
            <a:r>
              <a:rPr lang="en-US" sz="6000" b="1" i="0" u="none" strike="noStrike" cap="none" dirty="0">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Redux</a:t>
            </a:r>
            <a:endParaRPr sz="6000" b="1" i="0" u="none" strike="noStrike" cap="none" dirty="0">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51" name="Google Shape;51;p3"/>
          <p:cNvSpPr txBox="1"/>
          <p:nvPr/>
        </p:nvSpPr>
        <p:spPr>
          <a:xfrm>
            <a:off x="1068037" y="2156803"/>
            <a:ext cx="23939740" cy="10401266"/>
          </a:xfrm>
          <a:prstGeom prst="rect">
            <a:avLst/>
          </a:prstGeom>
          <a:noFill/>
          <a:ln>
            <a:noFill/>
          </a:ln>
        </p:spPr>
        <p:txBody>
          <a:bodyPr spcFirstLastPara="1" wrap="square" lIns="91425" tIns="45700" rIns="91425" bIns="45700" anchor="t" anchorCtr="0">
            <a:normAutofit/>
          </a:bodyPr>
          <a:lstStyle/>
          <a:p>
            <a:pPr marL="611187" marR="0" lvl="0" indent="-611187" algn="l" rtl="0">
              <a:lnSpc>
                <a:spcPct val="100000"/>
              </a:lnSpc>
              <a:spcBef>
                <a:spcPts val="0"/>
              </a:spcBef>
              <a:spcAft>
                <a:spcPts val="0"/>
              </a:spcAft>
              <a:buClr>
                <a:srgbClr val="000000"/>
              </a:buClr>
              <a:buSzPts val="5510"/>
              <a:buFont typeface="Wingdings" pitchFamily="2" charset="2"/>
              <a:buChar char="Ø"/>
            </a:pPr>
            <a:r>
              <a:rPr lang="en-US" sz="38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Library</a:t>
            </a:r>
            <a:endParaRPr dirty="0"/>
          </a:p>
          <a:p>
            <a:pPr marL="611187" marR="0" lvl="0" indent="-611187" algn="l" rtl="0">
              <a:lnSpc>
                <a:spcPct val="100000"/>
              </a:lnSpc>
              <a:spcBef>
                <a:spcPts val="5900"/>
              </a:spcBef>
              <a:spcAft>
                <a:spcPts val="0"/>
              </a:spcAft>
              <a:buClr>
                <a:srgbClr val="000000"/>
              </a:buClr>
              <a:buSzPts val="5510"/>
              <a:buFont typeface="Wingdings" pitchFamily="2" charset="2"/>
              <a:buChar char="Ø"/>
            </a:pPr>
            <a:r>
              <a:rPr lang="en-US" sz="38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Container that manages the </a:t>
            </a:r>
            <a:r>
              <a:rPr lang="en-US" sz="3800" b="1"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Global State </a:t>
            </a:r>
            <a:r>
              <a:rPr lang="en-US" sz="38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of the entire application through the </a:t>
            </a:r>
            <a:r>
              <a:rPr lang="en-US" sz="3800" b="1"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Store</a:t>
            </a:r>
            <a:r>
              <a:rPr lang="en-US" sz="38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(similar to Context)</a:t>
            </a:r>
            <a:endParaRPr dirty="0"/>
          </a:p>
          <a:p>
            <a:pPr marL="611187" marR="0" lvl="0" indent="-611187" algn="l" rtl="0">
              <a:lnSpc>
                <a:spcPct val="100000"/>
              </a:lnSpc>
              <a:spcBef>
                <a:spcPts val="5900"/>
              </a:spcBef>
              <a:spcAft>
                <a:spcPts val="0"/>
              </a:spcAft>
              <a:buClr>
                <a:srgbClr val="000000"/>
              </a:buClr>
              <a:buSzPts val="5510"/>
              <a:buFont typeface="Wingdings" pitchFamily="2" charset="2"/>
              <a:buChar char="Ø"/>
            </a:pPr>
            <a:r>
              <a:rPr lang="en-US" sz="38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Can be used in React, Angular, Vue</a:t>
            </a:r>
            <a:endParaRPr sz="38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a:p>
            <a:pPr marL="611187" marR="0" lvl="0" indent="-611187" algn="l" rtl="0">
              <a:lnSpc>
                <a:spcPct val="100000"/>
              </a:lnSpc>
              <a:spcBef>
                <a:spcPts val="5900"/>
              </a:spcBef>
              <a:spcAft>
                <a:spcPts val="0"/>
              </a:spcAft>
              <a:buClr>
                <a:srgbClr val="000000"/>
              </a:buClr>
              <a:buSzPts val="5510"/>
              <a:buFont typeface="Wingdings" pitchFamily="2" charset="2"/>
              <a:buChar char="Ø"/>
            </a:pPr>
            <a:r>
              <a:rPr lang="en-US" sz="38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Very light (2kB)</a:t>
            </a:r>
            <a:endParaRPr sz="38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52" name="Google Shape;52;p3"/>
          <p:cNvPicPr preferRelativeResize="0"/>
          <p:nvPr/>
        </p:nvPicPr>
        <p:blipFill rotWithShape="1">
          <a:blip r:embed="rId3">
            <a:alphaModFix/>
          </a:blip>
          <a:srcRect/>
          <a:stretch/>
        </p:blipFill>
        <p:spPr>
          <a:xfrm>
            <a:off x="12644966" y="5047509"/>
            <a:ext cx="10946361" cy="676349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6"/>
          <p:cNvSpPr txBox="1"/>
          <p:nvPr/>
        </p:nvSpPr>
        <p:spPr>
          <a:xfrm>
            <a:off x="1200150" y="571498"/>
            <a:ext cx="6202136" cy="87630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F81BD"/>
              </a:buClr>
              <a:buSzPts val="6000"/>
              <a:buFont typeface="Times New Roman" panose="02020603050405020304" pitchFamily="18" charset="0"/>
              <a:buNone/>
            </a:pPr>
            <a:r>
              <a:rPr lang="en-US"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React Redux</a:t>
            </a:r>
            <a:endParaRPr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248" name="Google Shape;248;p26"/>
          <p:cNvSpPr txBox="1"/>
          <p:nvPr/>
        </p:nvSpPr>
        <p:spPr>
          <a:xfrm>
            <a:off x="1534942" y="2252053"/>
            <a:ext cx="22468058" cy="8623470"/>
          </a:xfrm>
          <a:prstGeom prst="rect">
            <a:avLst/>
          </a:prstGeom>
          <a:noFill/>
          <a:ln>
            <a:noFill/>
          </a:ln>
        </p:spPr>
        <p:txBody>
          <a:bodyPr spcFirstLastPara="1" wrap="square" lIns="91425" tIns="45700" rIns="91425" bIns="45700" anchor="t" anchorCtr="0">
            <a:normAutofit/>
          </a:bodyPr>
          <a:lstStyle/>
          <a:p>
            <a:pPr marL="611187" marR="0" lvl="0" indent="-611187" algn="l" rtl="0">
              <a:lnSpc>
                <a:spcPct val="100000"/>
              </a:lnSpc>
              <a:spcBef>
                <a:spcPts val="0"/>
              </a:spcBef>
              <a:spcAft>
                <a:spcPts val="0"/>
              </a:spcAft>
              <a:buClr>
                <a:srgbClr val="000000"/>
              </a:buClr>
              <a:buSzPts val="6380"/>
              <a:buFont typeface="Wingdings" pitchFamily="2" charset="2"/>
              <a:buChar char="Ø"/>
            </a:pP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Components</a:t>
            </a:r>
            <a:endParaRPr dirty="0"/>
          </a:p>
          <a:p>
            <a:pPr marL="1055687" marR="0" lvl="1" indent="-611187" algn="l" rtl="0">
              <a:lnSpc>
                <a:spcPct val="100000"/>
              </a:lnSpc>
              <a:spcBef>
                <a:spcPts val="5900"/>
              </a:spcBef>
              <a:spcAft>
                <a:spcPts val="0"/>
              </a:spcAft>
              <a:buClr>
                <a:srgbClr val="000000"/>
              </a:buClr>
              <a:buSzPts val="6380"/>
              <a:buFont typeface="Courier New"/>
              <a:buChar char="o"/>
            </a:pP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Provider</a:t>
            </a:r>
            <a:endParaRPr dirty="0"/>
          </a:p>
          <a:p>
            <a:pPr marL="1055687" marR="0" lvl="1" indent="-611187" algn="l" rtl="0">
              <a:lnSpc>
                <a:spcPct val="100000"/>
              </a:lnSpc>
              <a:spcBef>
                <a:spcPts val="5900"/>
              </a:spcBef>
              <a:spcAft>
                <a:spcPts val="0"/>
              </a:spcAft>
              <a:buClr>
                <a:srgbClr val="000000"/>
              </a:buClr>
              <a:buSzPts val="6380"/>
              <a:buFont typeface="Courier New"/>
              <a:buChar char="o"/>
            </a:pP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connect()</a:t>
            </a:r>
            <a:endParaRPr dirty="0"/>
          </a:p>
          <a:p>
            <a:pPr marL="1500187" marR="0" lvl="2" indent="-611187" algn="l" rtl="0">
              <a:lnSpc>
                <a:spcPct val="100000"/>
              </a:lnSpc>
              <a:spcBef>
                <a:spcPts val="5900"/>
              </a:spcBef>
              <a:spcAft>
                <a:spcPts val="0"/>
              </a:spcAft>
              <a:buClr>
                <a:srgbClr val="000000"/>
              </a:buClr>
              <a:buSzPts val="6380"/>
              <a:buFont typeface="Times New Roman" panose="02020603050405020304" pitchFamily="18" charset="0"/>
              <a:buChar char="▪"/>
            </a:pPr>
            <a:r>
              <a:rPr lang="en-US" sz="4400" b="0" i="0" u="none" strike="noStrike" cap="none"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mapStateToProps</a:t>
            </a:r>
            <a:endParaRPr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a:p>
            <a:pPr marL="1500187" marR="0" lvl="2" indent="-611187" algn="l" rtl="0">
              <a:lnSpc>
                <a:spcPct val="100000"/>
              </a:lnSpc>
              <a:spcBef>
                <a:spcPts val="5900"/>
              </a:spcBef>
              <a:spcAft>
                <a:spcPts val="0"/>
              </a:spcAft>
              <a:buClr>
                <a:srgbClr val="000000"/>
              </a:buClr>
              <a:buSzPts val="6380"/>
              <a:buFont typeface="Times New Roman" panose="02020603050405020304" pitchFamily="18" charset="0"/>
              <a:buChar char="▪"/>
            </a:pPr>
            <a:r>
              <a:rPr lang="en-US" sz="4400" b="0" i="0" u="none" strike="noStrike" cap="none"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mapDispatchToProps</a:t>
            </a:r>
            <a:endParaRPr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7"/>
          <p:cNvSpPr txBox="1"/>
          <p:nvPr/>
        </p:nvSpPr>
        <p:spPr>
          <a:xfrm>
            <a:off x="1200150" y="571498"/>
            <a:ext cx="6202136" cy="87630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F81BD"/>
              </a:buClr>
              <a:buSzPts val="6000"/>
              <a:buFont typeface="Times New Roman" panose="02020603050405020304" pitchFamily="18" charset="0"/>
              <a:buNone/>
            </a:pPr>
            <a:r>
              <a:rPr lang="en-US"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React Redux</a:t>
            </a:r>
            <a:endParaRPr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254" name="Google Shape;254;p27"/>
          <p:cNvSpPr txBox="1"/>
          <p:nvPr/>
        </p:nvSpPr>
        <p:spPr>
          <a:xfrm>
            <a:off x="1534942" y="2252053"/>
            <a:ext cx="22468058" cy="8623470"/>
          </a:xfrm>
          <a:prstGeom prst="rect">
            <a:avLst/>
          </a:prstGeom>
          <a:noFill/>
          <a:ln>
            <a:noFill/>
          </a:ln>
        </p:spPr>
        <p:txBody>
          <a:bodyPr spcFirstLastPara="1" wrap="square" lIns="91425" tIns="45700" rIns="91425" bIns="45700" anchor="t" anchorCtr="0">
            <a:normAutofit/>
          </a:bodyPr>
          <a:lstStyle/>
          <a:p>
            <a:pPr marL="611187" marR="0" lvl="0" indent="-611187" algn="l" rtl="0">
              <a:lnSpc>
                <a:spcPct val="100000"/>
              </a:lnSpc>
              <a:spcBef>
                <a:spcPts val="0"/>
              </a:spcBef>
              <a:spcAft>
                <a:spcPts val="0"/>
              </a:spcAft>
              <a:buClr>
                <a:srgbClr val="000000"/>
              </a:buClr>
              <a:buSzPts val="6380"/>
              <a:buFont typeface="Wingdings" pitchFamily="2" charset="2"/>
              <a:buChar char="Ø"/>
            </a:pP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a:t>
            </a:r>
            <a:r>
              <a:rPr lang="en-US" sz="4400" b="1"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Provider</a:t>
            </a:r>
            <a:endParaRPr dirty="0"/>
          </a:p>
          <a:p>
            <a:pPr marL="1055687" marR="0" lvl="1" indent="-611187" algn="l" rtl="0">
              <a:lnSpc>
                <a:spcPct val="100000"/>
              </a:lnSpc>
              <a:spcBef>
                <a:spcPts val="5900"/>
              </a:spcBef>
              <a:spcAft>
                <a:spcPts val="0"/>
              </a:spcAft>
              <a:buClr>
                <a:srgbClr val="000000"/>
              </a:buClr>
              <a:buSzPts val="6380"/>
              <a:buFont typeface="Courier New"/>
              <a:buChar char="o"/>
            </a:pP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Provide Store for entire &lt;App&gt;</a:t>
            </a:r>
            <a:endParaRPr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255" name="Google Shape;255;p27"/>
          <p:cNvPicPr preferRelativeResize="0"/>
          <p:nvPr/>
        </p:nvPicPr>
        <p:blipFill rotWithShape="1">
          <a:blip r:embed="rId3">
            <a:alphaModFix/>
          </a:blip>
          <a:srcRect/>
          <a:stretch/>
        </p:blipFill>
        <p:spPr>
          <a:xfrm>
            <a:off x="6449254" y="4659086"/>
            <a:ext cx="11272689" cy="754686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8"/>
          <p:cNvSpPr txBox="1"/>
          <p:nvPr/>
        </p:nvSpPr>
        <p:spPr>
          <a:xfrm>
            <a:off x="1200150" y="571498"/>
            <a:ext cx="6202136" cy="87630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F81BD"/>
              </a:buClr>
              <a:buSzPts val="6000"/>
              <a:buFont typeface="Times New Roman" panose="02020603050405020304" pitchFamily="18" charset="0"/>
              <a:buNone/>
            </a:pPr>
            <a:r>
              <a:rPr lang="en-US"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React Redux</a:t>
            </a:r>
            <a:endParaRPr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261" name="Google Shape;261;p28"/>
          <p:cNvSpPr txBox="1"/>
          <p:nvPr/>
        </p:nvSpPr>
        <p:spPr>
          <a:xfrm>
            <a:off x="764876" y="2384361"/>
            <a:ext cx="12742167" cy="6891947"/>
          </a:xfrm>
          <a:prstGeom prst="rect">
            <a:avLst/>
          </a:prstGeom>
          <a:noFill/>
          <a:ln>
            <a:noFill/>
          </a:ln>
        </p:spPr>
        <p:txBody>
          <a:bodyPr spcFirstLastPara="1" wrap="square" lIns="91425" tIns="45700" rIns="91425" bIns="45700" anchor="t" anchorCtr="0">
            <a:normAutofit/>
          </a:bodyPr>
          <a:lstStyle/>
          <a:p>
            <a:pPr marL="611187" marR="0" lvl="0" indent="-611187" algn="l" rtl="0">
              <a:lnSpc>
                <a:spcPct val="100000"/>
              </a:lnSpc>
              <a:spcBef>
                <a:spcPts val="0"/>
              </a:spcBef>
              <a:spcAft>
                <a:spcPts val="0"/>
              </a:spcAft>
              <a:buClr>
                <a:srgbClr val="000000"/>
              </a:buClr>
              <a:buSzPts val="6380"/>
              <a:buFont typeface="Wingdings" pitchFamily="2" charset="2"/>
              <a:buChar char="Ø"/>
            </a:pP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a:t>
            </a:r>
            <a:r>
              <a:rPr lang="en-US" sz="4400" b="1"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connect()</a:t>
            </a:r>
            <a:endParaRPr sz="4400" b="1"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a:p>
            <a:pPr marL="1055687" marR="0" lvl="1" indent="-611187" algn="l" rtl="0">
              <a:lnSpc>
                <a:spcPct val="100000"/>
              </a:lnSpc>
              <a:spcBef>
                <a:spcPts val="5900"/>
              </a:spcBef>
              <a:spcAft>
                <a:spcPts val="0"/>
              </a:spcAft>
              <a:buClr>
                <a:srgbClr val="000000"/>
              </a:buClr>
              <a:buSzPts val="6380"/>
              <a:buFont typeface="Courier New"/>
              <a:buChar char="o"/>
            </a:pP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To connect a Component to the Redux Store</a:t>
            </a:r>
            <a:endParaRPr dirty="0"/>
          </a:p>
          <a:p>
            <a:pPr marL="1055687" marR="0" lvl="1" indent="-611187" algn="l" rtl="0">
              <a:lnSpc>
                <a:spcPct val="100000"/>
              </a:lnSpc>
              <a:spcBef>
                <a:spcPts val="5900"/>
              </a:spcBef>
              <a:spcAft>
                <a:spcPts val="0"/>
              </a:spcAft>
              <a:buClr>
                <a:srgbClr val="000000"/>
              </a:buClr>
              <a:buSzPts val="6380"/>
              <a:buFont typeface="Courier New"/>
              <a:buChar char="o"/>
            </a:pP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Include:</a:t>
            </a:r>
            <a:endParaRPr dirty="0"/>
          </a:p>
          <a:p>
            <a:pPr marL="1500187" marR="0" lvl="2" indent="-611187" algn="l" rtl="0">
              <a:lnSpc>
                <a:spcPct val="100000"/>
              </a:lnSpc>
              <a:spcBef>
                <a:spcPts val="5900"/>
              </a:spcBef>
              <a:spcAft>
                <a:spcPts val="0"/>
              </a:spcAft>
              <a:buClr>
                <a:srgbClr val="000000"/>
              </a:buClr>
              <a:buSzPts val="6380"/>
              <a:buFont typeface="Times New Roman" panose="02020603050405020304" pitchFamily="18" charset="0"/>
              <a:buChar char="▪"/>
            </a:pPr>
            <a:r>
              <a:rPr lang="en-US" sz="4400" b="0" i="0" u="none" strike="noStrike" cap="none"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mapStateToProps</a:t>
            </a: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(optional)</a:t>
            </a:r>
            <a:endParaRPr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a:p>
            <a:pPr marL="1500187" marR="0" lvl="2" indent="-611187" algn="l" rtl="0">
              <a:lnSpc>
                <a:spcPct val="100000"/>
              </a:lnSpc>
              <a:spcBef>
                <a:spcPts val="5900"/>
              </a:spcBef>
              <a:spcAft>
                <a:spcPts val="0"/>
              </a:spcAft>
              <a:buClr>
                <a:srgbClr val="000000"/>
              </a:buClr>
              <a:buSzPts val="6380"/>
              <a:buFont typeface="Times New Roman" panose="02020603050405020304" pitchFamily="18" charset="0"/>
              <a:buChar char="▪"/>
            </a:pPr>
            <a:r>
              <a:rPr lang="en-US" sz="4400" b="0" i="0" u="none" strike="noStrike" cap="none"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mapDispatchToProps</a:t>
            </a: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(optional)</a:t>
            </a:r>
            <a:endParaRPr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262" name="Google Shape;262;p28"/>
          <p:cNvPicPr preferRelativeResize="0"/>
          <p:nvPr/>
        </p:nvPicPr>
        <p:blipFill rotWithShape="1">
          <a:blip r:embed="rId3">
            <a:alphaModFix/>
          </a:blip>
          <a:srcRect/>
          <a:stretch/>
        </p:blipFill>
        <p:spPr>
          <a:xfrm>
            <a:off x="13507042" y="2226173"/>
            <a:ext cx="10392046" cy="5701395"/>
          </a:xfrm>
          <a:prstGeom prst="rect">
            <a:avLst/>
          </a:prstGeom>
          <a:noFill/>
          <a:ln>
            <a:noFill/>
          </a:ln>
        </p:spPr>
      </p:pic>
      <p:sp>
        <p:nvSpPr>
          <p:cNvPr id="263" name="Google Shape;263;p28"/>
          <p:cNvSpPr/>
          <p:nvPr/>
        </p:nvSpPr>
        <p:spPr>
          <a:xfrm>
            <a:off x="17367606" y="8071651"/>
            <a:ext cx="2670924"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Times New Roman"/>
              <a:buNone/>
            </a:pPr>
            <a:r>
              <a:rPr lang="en-US" sz="3200" b="0" i="1" u="none" strike="noStrike" cap="none">
                <a:solidFill>
                  <a:srgbClr val="000000"/>
                </a:solidFill>
                <a:latin typeface="Times New Roman"/>
                <a:ea typeface="Times New Roman"/>
                <a:cs typeface="Times New Roman"/>
                <a:sym typeface="Times New Roman"/>
              </a:rPr>
              <a:t>Closure - HOF</a:t>
            </a:r>
            <a:endParaRPr sz="32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29"/>
          <p:cNvSpPr txBox="1"/>
          <p:nvPr/>
        </p:nvSpPr>
        <p:spPr>
          <a:xfrm>
            <a:off x="1200150" y="571498"/>
            <a:ext cx="6202136" cy="87630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F81BD"/>
              </a:buClr>
              <a:buSzPts val="6000"/>
              <a:buFont typeface="Times New Roman" panose="02020603050405020304" pitchFamily="18" charset="0"/>
              <a:buNone/>
            </a:pPr>
            <a:r>
              <a:rPr lang="en-US"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React Redux</a:t>
            </a:r>
            <a:endParaRPr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269" name="Google Shape;269;p29"/>
          <p:cNvSpPr txBox="1"/>
          <p:nvPr/>
        </p:nvSpPr>
        <p:spPr>
          <a:xfrm>
            <a:off x="1534942" y="2252053"/>
            <a:ext cx="19350785" cy="4712951"/>
          </a:xfrm>
          <a:prstGeom prst="rect">
            <a:avLst/>
          </a:prstGeom>
          <a:noFill/>
          <a:ln>
            <a:noFill/>
          </a:ln>
        </p:spPr>
        <p:txBody>
          <a:bodyPr spcFirstLastPara="1" wrap="square" lIns="91425" tIns="45700" rIns="91425" bIns="45700" anchor="t" anchorCtr="0">
            <a:normAutofit fontScale="92500" lnSpcReduction="10000"/>
          </a:bodyPr>
          <a:lstStyle/>
          <a:p>
            <a:pPr marL="611187" marR="0" lvl="0" indent="-611187" algn="l" rtl="0">
              <a:lnSpc>
                <a:spcPct val="100000"/>
              </a:lnSpc>
              <a:spcBef>
                <a:spcPts val="0"/>
              </a:spcBef>
              <a:spcAft>
                <a:spcPts val="0"/>
              </a:spcAft>
              <a:buClr>
                <a:srgbClr val="000000"/>
              </a:buClr>
              <a:buSzPct val="145000"/>
              <a:buFont typeface="Wingdings" pitchFamily="2" charset="2"/>
              <a:buChar char="Ø"/>
            </a:pP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a:t>
            </a:r>
            <a:r>
              <a:rPr lang="en-US" sz="4400" b="1" i="0" u="none" strike="noStrike" cap="none"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mapStateToProps</a:t>
            </a:r>
            <a:r>
              <a:rPr lang="en-US" sz="4400" b="1"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a:t>
            </a: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(optional)</a:t>
            </a:r>
            <a:endParaRPr dirty="0"/>
          </a:p>
          <a:p>
            <a:pPr marL="1055687" marR="0" lvl="1" indent="-611187" algn="l" rtl="0">
              <a:lnSpc>
                <a:spcPct val="100000"/>
              </a:lnSpc>
              <a:spcBef>
                <a:spcPts val="5900"/>
              </a:spcBef>
              <a:spcAft>
                <a:spcPts val="0"/>
              </a:spcAft>
              <a:buClr>
                <a:srgbClr val="000000"/>
              </a:buClr>
              <a:buSzPct val="145000"/>
              <a:buFont typeface="Courier New"/>
              <a:buChar char="o"/>
            </a:pP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Mapping Global State into Component's props</a:t>
            </a:r>
            <a:endParaRPr dirty="0"/>
          </a:p>
          <a:p>
            <a:pPr marL="1055687" marR="0" lvl="1" indent="-611187" algn="l" rtl="0">
              <a:lnSpc>
                <a:spcPct val="100000"/>
              </a:lnSpc>
              <a:spcBef>
                <a:spcPts val="5900"/>
              </a:spcBef>
              <a:spcAft>
                <a:spcPts val="0"/>
              </a:spcAft>
              <a:buClr>
                <a:srgbClr val="000000"/>
              </a:buClr>
              <a:buSzPct val="145000"/>
              <a:buFont typeface="Courier New"/>
              <a:buChar char="o"/>
            </a:pP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Called every time the Global State in the Store changes</a:t>
            </a:r>
            <a:endParaRPr dirty="0"/>
          </a:p>
          <a:p>
            <a:pPr marL="1055687" marR="0" lvl="1" indent="-611187" algn="l" rtl="0">
              <a:lnSpc>
                <a:spcPct val="100000"/>
              </a:lnSpc>
              <a:spcBef>
                <a:spcPts val="5900"/>
              </a:spcBef>
              <a:spcAft>
                <a:spcPts val="0"/>
              </a:spcAft>
              <a:buClr>
                <a:srgbClr val="000000"/>
              </a:buClr>
              <a:buSzPct val="145000"/>
              <a:buFont typeface="Courier New"/>
              <a:buChar char="o"/>
            </a:pP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Automatically subscribe and re-render when the Global State in the store changes</a:t>
            </a:r>
            <a:endParaRPr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270" name="Google Shape;270;p29"/>
          <p:cNvPicPr preferRelativeResize="0"/>
          <p:nvPr/>
        </p:nvPicPr>
        <p:blipFill rotWithShape="1">
          <a:blip r:embed="rId3">
            <a:alphaModFix/>
          </a:blip>
          <a:srcRect/>
          <a:stretch/>
        </p:blipFill>
        <p:spPr>
          <a:xfrm>
            <a:off x="12319002" y="2989004"/>
            <a:ext cx="9713265" cy="623195"/>
          </a:xfrm>
          <a:prstGeom prst="rect">
            <a:avLst/>
          </a:prstGeom>
          <a:noFill/>
          <a:ln>
            <a:noFill/>
          </a:ln>
        </p:spPr>
      </p:pic>
      <p:pic>
        <p:nvPicPr>
          <p:cNvPr id="271" name="Google Shape;271;p29"/>
          <p:cNvPicPr preferRelativeResize="0"/>
          <p:nvPr/>
        </p:nvPicPr>
        <p:blipFill rotWithShape="1">
          <a:blip r:embed="rId4">
            <a:alphaModFix/>
          </a:blip>
          <a:srcRect/>
          <a:stretch/>
        </p:blipFill>
        <p:spPr>
          <a:xfrm>
            <a:off x="3791945" y="8320084"/>
            <a:ext cx="14779841" cy="2895020"/>
          </a:xfrm>
          <a:prstGeom prst="rect">
            <a:avLst/>
          </a:prstGeom>
          <a:noFill/>
          <a:ln>
            <a:noFill/>
          </a:ln>
        </p:spPr>
      </p:pic>
      <p:sp>
        <p:nvSpPr>
          <p:cNvPr id="272" name="Google Shape;272;p29"/>
          <p:cNvSpPr/>
          <p:nvPr/>
        </p:nvSpPr>
        <p:spPr>
          <a:xfrm>
            <a:off x="2999509" y="11286256"/>
            <a:ext cx="17678400"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Times New Roman"/>
              <a:buNone/>
            </a:pPr>
            <a:r>
              <a:rPr lang="en-US" sz="3200" b="0" i="1" u="none" strike="noStrike" cap="none">
                <a:solidFill>
                  <a:srgbClr val="000000"/>
                </a:solidFill>
                <a:latin typeface="Times New Roman"/>
                <a:ea typeface="Times New Roman"/>
                <a:cs typeface="Times New Roman"/>
                <a:sym typeface="Times New Roman"/>
              </a:rPr>
              <a:t>Redux already implemented in the shouldComponentUpdate() method (shallow Compare)</a:t>
            </a:r>
            <a:endParaRPr sz="3200" b="0" i="1" u="none" strike="noStrike" cap="none">
              <a:solidFill>
                <a:srgbClr val="000000"/>
              </a:solidFill>
              <a:latin typeface="Times New Roman"/>
              <a:ea typeface="Times New Roman"/>
              <a:cs typeface="Times New Roman"/>
              <a:sym typeface="Times New Roman"/>
            </a:endParaRPr>
          </a:p>
        </p:txBody>
      </p:sp>
      <p:sp>
        <p:nvSpPr>
          <p:cNvPr id="273" name="Google Shape;273;p29"/>
          <p:cNvSpPr/>
          <p:nvPr/>
        </p:nvSpPr>
        <p:spPr>
          <a:xfrm>
            <a:off x="7622313" y="11914686"/>
            <a:ext cx="8100294" cy="619272"/>
          </a:xfrm>
          <a:prstGeom prst="rect">
            <a:avLst/>
          </a:prstGeom>
          <a:noFill/>
          <a:ln>
            <a:noFill/>
          </a:ln>
        </p:spPr>
        <p:txBody>
          <a:bodyPr spcFirstLastPara="1" wrap="square" lIns="91425" tIns="45700" rIns="91425" bIns="45700" anchor="t" anchorCtr="0">
            <a:spAutoFit/>
          </a:bodyPr>
          <a:lstStyle/>
          <a:p>
            <a:pPr marL="342900" marR="0" lvl="0" indent="-342900" algn="ctr" rtl="0">
              <a:lnSpc>
                <a:spcPct val="107000"/>
              </a:lnSpc>
              <a:spcBef>
                <a:spcPts val="0"/>
              </a:spcBef>
              <a:spcAft>
                <a:spcPts val="0"/>
              </a:spcAft>
              <a:buClr>
                <a:srgbClr val="000000"/>
              </a:buClr>
              <a:buSzPts val="3200"/>
              <a:buFont typeface="Times New Roman" panose="02020603050405020304" pitchFamily="18" charset="0"/>
              <a:buChar char="⇨"/>
            </a:pPr>
            <a:r>
              <a:rPr lang="en-US" sz="3200" b="0" i="1" u="none" strike="noStrike" cap="none">
                <a:solidFill>
                  <a:srgbClr val="000000"/>
                </a:solidFill>
                <a:latin typeface="Times New Roman"/>
                <a:ea typeface="Times New Roman"/>
                <a:cs typeface="Times New Roman"/>
                <a:sym typeface="Times New Roman"/>
              </a:rPr>
              <a:t>Using CreateSelector Toolkit for optimization</a:t>
            </a:r>
            <a:endParaRPr sz="3200" b="0" i="0" u="none" strike="noStrike" cap="none">
              <a:solidFill>
                <a:srgbClr val="000000"/>
              </a:solidFill>
              <a:latin typeface="Times New Roman"/>
              <a:ea typeface="Times New Roman"/>
              <a:cs typeface="Times New Roman"/>
              <a:sym typeface="Times New Roman"/>
            </a:endParaRPr>
          </a:p>
        </p:txBody>
      </p:sp>
      <p:sp>
        <p:nvSpPr>
          <p:cNvPr id="274" name="Google Shape;274;p29"/>
          <p:cNvSpPr/>
          <p:nvPr/>
        </p:nvSpPr>
        <p:spPr>
          <a:xfrm>
            <a:off x="8314007" y="7471053"/>
            <a:ext cx="6716903"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Times New Roman"/>
              <a:buNone/>
            </a:pPr>
            <a:r>
              <a:rPr lang="en-US" sz="3200" b="0" i="1" u="none" strike="noStrike" cap="none">
                <a:solidFill>
                  <a:srgbClr val="000000"/>
                </a:solidFill>
                <a:latin typeface="Times New Roman"/>
                <a:ea typeface="Times New Roman"/>
                <a:cs typeface="Times New Roman"/>
                <a:sym typeface="Times New Roman"/>
              </a:rPr>
              <a:t>state(required) và ownProps (optional)</a:t>
            </a:r>
            <a:endParaRPr sz="32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0"/>
          <p:cNvSpPr txBox="1"/>
          <p:nvPr/>
        </p:nvSpPr>
        <p:spPr>
          <a:xfrm>
            <a:off x="1200150" y="571498"/>
            <a:ext cx="6202136" cy="87630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F81BD"/>
              </a:buClr>
              <a:buSzPts val="6000"/>
              <a:buFont typeface="Times New Roman" panose="02020603050405020304" pitchFamily="18" charset="0"/>
              <a:buNone/>
            </a:pPr>
            <a:r>
              <a:rPr lang="en-US"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React Redux</a:t>
            </a:r>
            <a:endParaRPr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280" name="Google Shape;280;p30"/>
          <p:cNvSpPr txBox="1"/>
          <p:nvPr/>
        </p:nvSpPr>
        <p:spPr>
          <a:xfrm>
            <a:off x="1534942" y="2252053"/>
            <a:ext cx="19350785" cy="4513867"/>
          </a:xfrm>
          <a:prstGeom prst="rect">
            <a:avLst/>
          </a:prstGeom>
          <a:noFill/>
          <a:ln>
            <a:noFill/>
          </a:ln>
        </p:spPr>
        <p:txBody>
          <a:bodyPr spcFirstLastPara="1" wrap="square" lIns="91425" tIns="45700" rIns="91425" bIns="45700" anchor="t" anchorCtr="0">
            <a:normAutofit/>
          </a:bodyPr>
          <a:lstStyle/>
          <a:p>
            <a:pPr marL="611187" marR="0" lvl="0" indent="-611187" algn="l" rtl="0">
              <a:lnSpc>
                <a:spcPct val="100000"/>
              </a:lnSpc>
              <a:spcBef>
                <a:spcPts val="0"/>
              </a:spcBef>
              <a:spcAft>
                <a:spcPts val="0"/>
              </a:spcAft>
              <a:buClr>
                <a:srgbClr val="000000"/>
              </a:buClr>
              <a:buSzPts val="6380"/>
              <a:buFont typeface="Wingdings" pitchFamily="2" charset="2"/>
              <a:buChar char="Ø"/>
            </a:pP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Example 1: Global State</a:t>
            </a:r>
            <a:endParaRPr dirty="0"/>
          </a:p>
        </p:txBody>
      </p:sp>
      <p:pic>
        <p:nvPicPr>
          <p:cNvPr id="281" name="Google Shape;281;p30"/>
          <p:cNvPicPr preferRelativeResize="0"/>
          <p:nvPr/>
        </p:nvPicPr>
        <p:blipFill rotWithShape="1">
          <a:blip r:embed="rId3">
            <a:alphaModFix/>
          </a:blip>
          <a:srcRect/>
          <a:stretch/>
        </p:blipFill>
        <p:spPr>
          <a:xfrm>
            <a:off x="442479" y="3402590"/>
            <a:ext cx="8181976" cy="7807874"/>
          </a:xfrm>
          <a:prstGeom prst="rect">
            <a:avLst/>
          </a:prstGeom>
          <a:noFill/>
          <a:ln>
            <a:noFill/>
          </a:ln>
        </p:spPr>
      </p:pic>
      <p:pic>
        <p:nvPicPr>
          <p:cNvPr id="282" name="Google Shape;282;p30"/>
          <p:cNvPicPr preferRelativeResize="0"/>
          <p:nvPr/>
        </p:nvPicPr>
        <p:blipFill rotWithShape="1">
          <a:blip r:embed="rId4">
            <a:alphaModFix/>
          </a:blip>
          <a:srcRect/>
          <a:stretch/>
        </p:blipFill>
        <p:spPr>
          <a:xfrm>
            <a:off x="15133925" y="3402590"/>
            <a:ext cx="8733223" cy="7806432"/>
          </a:xfrm>
          <a:prstGeom prst="rect">
            <a:avLst/>
          </a:prstGeom>
          <a:noFill/>
          <a:ln>
            <a:noFill/>
          </a:ln>
        </p:spPr>
      </p:pic>
      <p:pic>
        <p:nvPicPr>
          <p:cNvPr id="283" name="Google Shape;283;p30"/>
          <p:cNvPicPr preferRelativeResize="0"/>
          <p:nvPr/>
        </p:nvPicPr>
        <p:blipFill rotWithShape="1">
          <a:blip r:embed="rId5">
            <a:alphaModFix/>
          </a:blip>
          <a:srcRect/>
          <a:stretch/>
        </p:blipFill>
        <p:spPr>
          <a:xfrm>
            <a:off x="8869715" y="5771861"/>
            <a:ext cx="5585588" cy="2436436"/>
          </a:xfrm>
          <a:prstGeom prst="rect">
            <a:avLst/>
          </a:prstGeom>
          <a:noFill/>
          <a:ln>
            <a:noFill/>
          </a:ln>
        </p:spPr>
      </p:pic>
      <p:sp>
        <p:nvSpPr>
          <p:cNvPr id="284" name="Google Shape;284;p30"/>
          <p:cNvSpPr/>
          <p:nvPr/>
        </p:nvSpPr>
        <p:spPr>
          <a:xfrm>
            <a:off x="7522230" y="11271368"/>
            <a:ext cx="2204450"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Times New Roman"/>
              <a:buNone/>
            </a:pPr>
            <a:r>
              <a:rPr lang="en-US" sz="3200" b="0" i="1" u="none" strike="noStrike" cap="none">
                <a:solidFill>
                  <a:srgbClr val="000000"/>
                </a:solidFill>
                <a:latin typeface="Times New Roman"/>
                <a:ea typeface="Times New Roman"/>
                <a:cs typeface="Times New Roman"/>
                <a:sym typeface="Times New Roman"/>
              </a:rPr>
              <a:t>Redux Core</a:t>
            </a:r>
            <a:endParaRPr sz="32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285" name="Google Shape;285;p30"/>
          <p:cNvSpPr/>
          <p:nvPr/>
        </p:nvSpPr>
        <p:spPr>
          <a:xfrm>
            <a:off x="18376670" y="11248474"/>
            <a:ext cx="2247731"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Times New Roman"/>
              <a:buNone/>
            </a:pPr>
            <a:r>
              <a:rPr lang="en-US" sz="3200" b="0" i="1" u="none" strike="noStrike" cap="none" dirty="0">
                <a:solidFill>
                  <a:srgbClr val="000000"/>
                </a:solidFill>
                <a:latin typeface="Times New Roman"/>
                <a:ea typeface="Times New Roman"/>
                <a:cs typeface="Times New Roman"/>
                <a:sym typeface="Times New Roman"/>
              </a:rPr>
              <a:t>React Redux</a:t>
            </a:r>
            <a:endParaRPr sz="32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286" name="Google Shape;286;p30"/>
          <p:cNvSpPr/>
          <p:nvPr/>
        </p:nvSpPr>
        <p:spPr>
          <a:xfrm>
            <a:off x="4301218" y="12026879"/>
            <a:ext cx="15115025"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Times New Roman"/>
              <a:buNone/>
            </a:pPr>
            <a:r>
              <a:rPr lang="en-US" sz="3200" b="0" i="1" u="none" strike="noStrike" cap="none">
                <a:solidFill>
                  <a:srgbClr val="000000"/>
                </a:solidFill>
                <a:latin typeface="Times New Roman"/>
                <a:ea typeface="Times New Roman"/>
                <a:cs typeface="Times New Roman"/>
                <a:sym typeface="Times New Roman"/>
              </a:rPr>
              <a:t>mapStateToProps () is similar to the Selector in Redux Core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1"/>
          <p:cNvSpPr txBox="1"/>
          <p:nvPr/>
        </p:nvSpPr>
        <p:spPr>
          <a:xfrm>
            <a:off x="1200150" y="571498"/>
            <a:ext cx="6202136" cy="87630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F81BD"/>
              </a:buClr>
              <a:buSzPts val="6000"/>
              <a:buFont typeface="Times New Roman" panose="02020603050405020304" pitchFamily="18" charset="0"/>
              <a:buNone/>
            </a:pPr>
            <a:r>
              <a:rPr lang="en-US"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React Redux</a:t>
            </a:r>
            <a:endParaRPr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292" name="Google Shape;292;p31"/>
          <p:cNvSpPr txBox="1"/>
          <p:nvPr/>
        </p:nvSpPr>
        <p:spPr>
          <a:xfrm>
            <a:off x="1534942" y="2252053"/>
            <a:ext cx="19350785" cy="4513867"/>
          </a:xfrm>
          <a:prstGeom prst="rect">
            <a:avLst/>
          </a:prstGeom>
          <a:noFill/>
          <a:ln>
            <a:noFill/>
          </a:ln>
        </p:spPr>
        <p:txBody>
          <a:bodyPr spcFirstLastPara="1" wrap="square" lIns="91425" tIns="45700" rIns="91425" bIns="45700" anchor="t" anchorCtr="0">
            <a:normAutofit/>
          </a:bodyPr>
          <a:lstStyle/>
          <a:p>
            <a:pPr marL="611187" marR="0" lvl="0" indent="-611187" algn="l" rtl="0">
              <a:lnSpc>
                <a:spcPct val="100000"/>
              </a:lnSpc>
              <a:spcBef>
                <a:spcPts val="0"/>
              </a:spcBef>
              <a:spcAft>
                <a:spcPts val="0"/>
              </a:spcAft>
              <a:buClr>
                <a:srgbClr val="000000"/>
              </a:buClr>
              <a:buSzPts val="6380"/>
              <a:buFont typeface="Wingdings" pitchFamily="2" charset="2"/>
              <a:buChar char="Ø"/>
            </a:pP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Example 2: Global State &amp; props</a:t>
            </a:r>
            <a:endParaRPr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293" name="Google Shape;293;p31"/>
          <p:cNvPicPr preferRelativeResize="0"/>
          <p:nvPr/>
        </p:nvPicPr>
        <p:blipFill rotWithShape="1">
          <a:blip r:embed="rId3">
            <a:alphaModFix/>
          </a:blip>
          <a:srcRect/>
          <a:stretch/>
        </p:blipFill>
        <p:spPr>
          <a:xfrm>
            <a:off x="6626951" y="4326044"/>
            <a:ext cx="10495142" cy="48797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2"/>
          <p:cNvSpPr txBox="1"/>
          <p:nvPr/>
        </p:nvSpPr>
        <p:spPr>
          <a:xfrm>
            <a:off x="1200150" y="571498"/>
            <a:ext cx="6202136" cy="87630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F81BD"/>
              </a:buClr>
              <a:buSzPts val="6000"/>
              <a:buFont typeface="Times New Roman" panose="02020603050405020304" pitchFamily="18" charset="0"/>
              <a:buNone/>
            </a:pPr>
            <a:r>
              <a:rPr lang="en-US"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React Redux</a:t>
            </a:r>
            <a:endParaRPr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299" name="Google Shape;299;p32"/>
          <p:cNvSpPr txBox="1"/>
          <p:nvPr/>
        </p:nvSpPr>
        <p:spPr>
          <a:xfrm>
            <a:off x="1534942" y="2252053"/>
            <a:ext cx="21803041" cy="8388238"/>
          </a:xfrm>
          <a:prstGeom prst="rect">
            <a:avLst/>
          </a:prstGeom>
          <a:noFill/>
          <a:ln>
            <a:noFill/>
          </a:ln>
        </p:spPr>
        <p:txBody>
          <a:bodyPr spcFirstLastPara="1" wrap="square" lIns="91425" tIns="45700" rIns="91425" bIns="45700" anchor="t" anchorCtr="0">
            <a:normAutofit/>
          </a:bodyPr>
          <a:lstStyle/>
          <a:p>
            <a:pPr marL="611187" marR="0" lvl="0" indent="-611187" algn="l" rtl="0">
              <a:lnSpc>
                <a:spcPct val="100000"/>
              </a:lnSpc>
              <a:spcBef>
                <a:spcPts val="0"/>
              </a:spcBef>
              <a:spcAft>
                <a:spcPts val="0"/>
              </a:spcAft>
              <a:buClr>
                <a:srgbClr val="000000"/>
              </a:buClr>
              <a:buSzPts val="6380"/>
              <a:buFont typeface="Wingdings" pitchFamily="2" charset="2"/>
              <a:buChar char="Ø"/>
            </a:pPr>
            <a:r>
              <a:rPr lang="en-US" sz="4400" b="1" i="0" u="none" strike="noStrike" cap="none"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mapDispatchToProps</a:t>
            </a:r>
            <a:r>
              <a:rPr lang="en-US" sz="4400" b="1"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a:t>
            </a: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(optional)</a:t>
            </a:r>
            <a:endParaRPr dirty="0"/>
          </a:p>
          <a:p>
            <a:pPr marL="1055687" marR="0" lvl="1" indent="-611187" algn="l" rtl="0">
              <a:lnSpc>
                <a:spcPct val="100000"/>
              </a:lnSpc>
              <a:spcBef>
                <a:spcPts val="5900"/>
              </a:spcBef>
              <a:spcAft>
                <a:spcPts val="0"/>
              </a:spcAft>
              <a:buClr>
                <a:srgbClr val="000000"/>
              </a:buClr>
              <a:buSzPts val="6380"/>
              <a:buFont typeface="Courier New"/>
              <a:buChar char="o"/>
            </a:pP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Mapping the Dispatch (functions in Store) into the Component’s props.</a:t>
            </a:r>
            <a:endParaRPr dirty="0"/>
          </a:p>
          <a:p>
            <a:pPr marL="1055687" marR="0" lvl="1" indent="-611187" algn="l" rtl="0">
              <a:lnSpc>
                <a:spcPct val="100000"/>
              </a:lnSpc>
              <a:spcBef>
                <a:spcPts val="5900"/>
              </a:spcBef>
              <a:spcAft>
                <a:spcPts val="0"/>
              </a:spcAft>
              <a:buClr>
                <a:srgbClr val="000000"/>
              </a:buClr>
              <a:buSzPts val="6380"/>
              <a:buFont typeface="Courier New"/>
              <a:buChar char="o"/>
            </a:pP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2 ways:</a:t>
            </a:r>
            <a:endParaRPr dirty="0"/>
          </a:p>
          <a:p>
            <a:pPr marL="1500187" marR="0" lvl="2" indent="-611187" algn="l" rtl="0">
              <a:lnSpc>
                <a:spcPct val="100000"/>
              </a:lnSpc>
              <a:spcBef>
                <a:spcPts val="5900"/>
              </a:spcBef>
              <a:spcAft>
                <a:spcPts val="0"/>
              </a:spcAft>
              <a:buClr>
                <a:srgbClr val="000000"/>
              </a:buClr>
              <a:buSzPts val="6380"/>
              <a:buFont typeface="Times New Roman" panose="02020603050405020304" pitchFamily="18" charset="0"/>
              <a:buChar char="▪"/>
            </a:pPr>
            <a:r>
              <a:rPr lang="en-US" sz="4400" b="0" i="0" u="none" strike="noStrike" cap="none"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props.dispatch</a:t>
            </a:r>
            <a:endParaRPr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a:p>
            <a:pPr marL="1500187" marR="0" lvl="2" indent="-611187" algn="l" rtl="0">
              <a:lnSpc>
                <a:spcPct val="100000"/>
              </a:lnSpc>
              <a:spcBef>
                <a:spcPts val="5900"/>
              </a:spcBef>
              <a:spcAft>
                <a:spcPts val="0"/>
              </a:spcAft>
              <a:buClr>
                <a:srgbClr val="000000"/>
              </a:buClr>
              <a:buSzPts val="6380"/>
              <a:buFont typeface="Times New Roman" panose="02020603050405020304" pitchFamily="18" charset="0"/>
              <a:buChar char="▪"/>
            </a:pPr>
            <a:r>
              <a:rPr lang="en-US" sz="4400" b="0" i="0" u="none" strike="noStrike" cap="none"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mapDispatchToProps</a:t>
            </a: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(recommended)</a:t>
            </a:r>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3"/>
          <p:cNvSpPr txBox="1"/>
          <p:nvPr/>
        </p:nvSpPr>
        <p:spPr>
          <a:xfrm>
            <a:off x="1200150" y="571498"/>
            <a:ext cx="6202136" cy="87630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F81BD"/>
              </a:buClr>
              <a:buSzPts val="6000"/>
              <a:buFont typeface="Times New Roman" panose="02020603050405020304" pitchFamily="18" charset="0"/>
              <a:buNone/>
            </a:pPr>
            <a:r>
              <a:rPr lang="en-US"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React Redux</a:t>
            </a:r>
            <a:endParaRPr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05" name="Google Shape;305;p33"/>
          <p:cNvSpPr txBox="1"/>
          <p:nvPr/>
        </p:nvSpPr>
        <p:spPr>
          <a:xfrm>
            <a:off x="1534942" y="2252053"/>
            <a:ext cx="6673876" cy="1530238"/>
          </a:xfrm>
          <a:prstGeom prst="rect">
            <a:avLst/>
          </a:prstGeom>
          <a:noFill/>
          <a:ln>
            <a:noFill/>
          </a:ln>
        </p:spPr>
        <p:txBody>
          <a:bodyPr spcFirstLastPara="1" wrap="square" lIns="91425" tIns="45700" rIns="91425" bIns="45700" anchor="t" anchorCtr="0">
            <a:normAutofit/>
          </a:bodyPr>
          <a:lstStyle/>
          <a:p>
            <a:pPr marL="611187" marR="0" lvl="0" indent="-611187" algn="l" rtl="0">
              <a:lnSpc>
                <a:spcPct val="100000"/>
              </a:lnSpc>
              <a:spcBef>
                <a:spcPts val="0"/>
              </a:spcBef>
              <a:spcAft>
                <a:spcPts val="0"/>
              </a:spcAft>
              <a:buClr>
                <a:srgbClr val="000000"/>
              </a:buClr>
              <a:buSzPts val="6380"/>
              <a:buFont typeface="Wingdings" pitchFamily="2" charset="2"/>
              <a:buChar char="Ø"/>
            </a:pPr>
            <a:r>
              <a:rPr lang="en-US" sz="4400" b="1"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a:t>
            </a:r>
            <a:r>
              <a:rPr lang="en-US" sz="4400" b="1" i="0" u="none" strike="noStrike" cap="none"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props.dispatch</a:t>
            </a:r>
            <a:endParaRPr sz="4400" b="1"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306" name="Google Shape;306;p33"/>
          <p:cNvPicPr preferRelativeResize="0"/>
          <p:nvPr/>
        </p:nvPicPr>
        <p:blipFill rotWithShape="1">
          <a:blip r:embed="rId3">
            <a:alphaModFix/>
          </a:blip>
          <a:srcRect/>
          <a:stretch/>
        </p:blipFill>
        <p:spPr>
          <a:xfrm>
            <a:off x="6431248" y="3512009"/>
            <a:ext cx="10860437" cy="8707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4"/>
          <p:cNvSpPr txBox="1"/>
          <p:nvPr/>
        </p:nvSpPr>
        <p:spPr>
          <a:xfrm>
            <a:off x="1200150" y="571498"/>
            <a:ext cx="6202136" cy="87630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F81BD"/>
              </a:buClr>
              <a:buSzPts val="6000"/>
              <a:buFont typeface="Times New Roman" panose="02020603050405020304" pitchFamily="18" charset="0"/>
              <a:buNone/>
            </a:pPr>
            <a:r>
              <a:rPr lang="en-US"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React Redux</a:t>
            </a:r>
            <a:endParaRPr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12" name="Google Shape;312;p34"/>
          <p:cNvSpPr txBox="1"/>
          <p:nvPr/>
        </p:nvSpPr>
        <p:spPr>
          <a:xfrm>
            <a:off x="1534941" y="2252052"/>
            <a:ext cx="11661514" cy="2735583"/>
          </a:xfrm>
          <a:prstGeom prst="rect">
            <a:avLst/>
          </a:prstGeom>
          <a:noFill/>
          <a:ln>
            <a:noFill/>
          </a:ln>
        </p:spPr>
        <p:txBody>
          <a:bodyPr spcFirstLastPara="1" wrap="square" lIns="91425" tIns="45700" rIns="91425" bIns="45700" anchor="t" anchorCtr="0">
            <a:normAutofit/>
          </a:bodyPr>
          <a:lstStyle/>
          <a:p>
            <a:pPr marL="611187" marR="0" lvl="0" indent="-611187" algn="l" rtl="0">
              <a:lnSpc>
                <a:spcPct val="100000"/>
              </a:lnSpc>
              <a:spcBef>
                <a:spcPts val="0"/>
              </a:spcBef>
              <a:spcAft>
                <a:spcPts val="0"/>
              </a:spcAft>
              <a:buClr>
                <a:srgbClr val="000000"/>
              </a:buClr>
              <a:buSzPts val="6380"/>
              <a:buFont typeface="Wingdings" pitchFamily="2" charset="2"/>
              <a:buChar char="Ø"/>
            </a:pPr>
            <a:r>
              <a:rPr lang="en-US" sz="4400" b="1"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a:t>
            </a:r>
            <a:r>
              <a:rPr lang="en-US" sz="4400" b="1" i="0" u="none" strike="noStrike" cap="none"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mapDispatchToProps</a:t>
            </a:r>
            <a:r>
              <a:rPr lang="en-US" sz="4400" b="1"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a:t>
            </a:r>
            <a:endParaRPr dirty="0"/>
          </a:p>
          <a:p>
            <a:pPr marL="1055687" marR="0" lvl="1" indent="-611187" algn="l" rtl="0">
              <a:lnSpc>
                <a:spcPct val="100000"/>
              </a:lnSpc>
              <a:spcBef>
                <a:spcPts val="5900"/>
              </a:spcBef>
              <a:spcAft>
                <a:spcPts val="0"/>
              </a:spcAft>
              <a:buClr>
                <a:srgbClr val="000000"/>
              </a:buClr>
              <a:buSzPts val="6380"/>
              <a:buFont typeface="Courier New"/>
              <a:buChar char="o"/>
            </a:pP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accept functions or objects</a:t>
            </a:r>
            <a:endParaRPr dirty="0"/>
          </a:p>
        </p:txBody>
      </p:sp>
      <p:pic>
        <p:nvPicPr>
          <p:cNvPr id="313" name="Google Shape;313;p34"/>
          <p:cNvPicPr preferRelativeResize="0"/>
          <p:nvPr/>
        </p:nvPicPr>
        <p:blipFill rotWithShape="1">
          <a:blip r:embed="rId3">
            <a:alphaModFix/>
          </a:blip>
          <a:srcRect/>
          <a:stretch/>
        </p:blipFill>
        <p:spPr>
          <a:xfrm>
            <a:off x="2535382" y="4723457"/>
            <a:ext cx="7639783" cy="7330822"/>
          </a:xfrm>
          <a:prstGeom prst="rect">
            <a:avLst/>
          </a:prstGeom>
          <a:noFill/>
          <a:ln>
            <a:noFill/>
          </a:ln>
        </p:spPr>
      </p:pic>
      <p:pic>
        <p:nvPicPr>
          <p:cNvPr id="314" name="Google Shape;314;p34"/>
          <p:cNvPicPr preferRelativeResize="0"/>
          <p:nvPr/>
        </p:nvPicPr>
        <p:blipFill rotWithShape="1">
          <a:blip r:embed="rId4">
            <a:alphaModFix/>
          </a:blip>
          <a:srcRect/>
          <a:stretch/>
        </p:blipFill>
        <p:spPr>
          <a:xfrm>
            <a:off x="11603182" y="4723457"/>
            <a:ext cx="7994074" cy="1827913"/>
          </a:xfrm>
          <a:prstGeom prst="rect">
            <a:avLst/>
          </a:prstGeom>
          <a:noFill/>
          <a:ln>
            <a:noFill/>
          </a:ln>
        </p:spPr>
      </p:pic>
      <p:sp>
        <p:nvSpPr>
          <p:cNvPr id="315" name="Google Shape;315;p34"/>
          <p:cNvSpPr/>
          <p:nvPr/>
        </p:nvSpPr>
        <p:spPr>
          <a:xfrm>
            <a:off x="2898687" y="12054279"/>
            <a:ext cx="6920485"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Times New Roman"/>
              <a:buNone/>
            </a:pPr>
            <a:r>
              <a:rPr lang="en-US" sz="3200" b="0" i="1" u="none" strike="noStrike" cap="none">
                <a:solidFill>
                  <a:srgbClr val="000000"/>
                </a:solidFill>
                <a:latin typeface="Times New Roman"/>
                <a:ea typeface="Times New Roman"/>
                <a:cs typeface="Times New Roman"/>
                <a:sym typeface="Times New Roman"/>
              </a:rPr>
              <a:t>Way 1: Function mapDispatchToProps()</a:t>
            </a:r>
            <a:endParaRPr sz="32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16" name="Google Shape;316;p34"/>
          <p:cNvSpPr/>
          <p:nvPr/>
        </p:nvSpPr>
        <p:spPr>
          <a:xfrm>
            <a:off x="14686347" y="6565613"/>
            <a:ext cx="1827743"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Times New Roman"/>
              <a:buNone/>
            </a:pPr>
            <a:r>
              <a:rPr lang="en-US" sz="3200" b="0" i="1" u="none" strike="noStrike" cap="none">
                <a:solidFill>
                  <a:srgbClr val="000000"/>
                </a:solidFill>
                <a:latin typeface="Times New Roman"/>
                <a:ea typeface="Times New Roman"/>
                <a:cs typeface="Times New Roman"/>
                <a:sym typeface="Times New Roman"/>
              </a:rPr>
              <a:t>ownprops</a:t>
            </a:r>
            <a:endParaRPr sz="32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5"/>
          <p:cNvSpPr txBox="1"/>
          <p:nvPr/>
        </p:nvSpPr>
        <p:spPr>
          <a:xfrm>
            <a:off x="1200150" y="571498"/>
            <a:ext cx="6202136" cy="87630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F81BD"/>
              </a:buClr>
              <a:buSzPts val="6000"/>
              <a:buFont typeface="Times New Roman" panose="02020603050405020304" pitchFamily="18" charset="0"/>
              <a:buNone/>
            </a:pPr>
            <a:r>
              <a:rPr lang="en-US"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React Redux</a:t>
            </a:r>
            <a:endParaRPr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22" name="Google Shape;322;p35"/>
          <p:cNvSpPr txBox="1"/>
          <p:nvPr/>
        </p:nvSpPr>
        <p:spPr>
          <a:xfrm>
            <a:off x="1534941" y="2252052"/>
            <a:ext cx="11661514" cy="2735583"/>
          </a:xfrm>
          <a:prstGeom prst="rect">
            <a:avLst/>
          </a:prstGeom>
          <a:noFill/>
          <a:ln>
            <a:noFill/>
          </a:ln>
        </p:spPr>
        <p:txBody>
          <a:bodyPr spcFirstLastPara="1" wrap="square" lIns="91425" tIns="45700" rIns="91425" bIns="45700" anchor="t" anchorCtr="0">
            <a:normAutofit/>
          </a:bodyPr>
          <a:lstStyle/>
          <a:p>
            <a:pPr marL="611187" marR="0" lvl="0" indent="-611187" algn="l" rtl="0">
              <a:lnSpc>
                <a:spcPct val="100000"/>
              </a:lnSpc>
              <a:spcBef>
                <a:spcPts val="0"/>
              </a:spcBef>
              <a:spcAft>
                <a:spcPts val="0"/>
              </a:spcAft>
              <a:buClr>
                <a:srgbClr val="000000"/>
              </a:buClr>
              <a:buSzPts val="6380"/>
              <a:buFont typeface="Wingdings" pitchFamily="2" charset="2"/>
              <a:buChar char="Ø"/>
            </a:pPr>
            <a:r>
              <a:rPr lang="en-US" sz="4400" b="1"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a:t>
            </a:r>
            <a:r>
              <a:rPr lang="en-US" sz="4400" b="1" i="0" u="none" strike="noStrike" cap="none"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mapDispatchToProps</a:t>
            </a:r>
            <a:r>
              <a:rPr lang="en-US" sz="4400" b="1"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a:t>
            </a:r>
            <a:endParaRPr dirty="0"/>
          </a:p>
        </p:txBody>
      </p:sp>
      <p:sp>
        <p:nvSpPr>
          <p:cNvPr id="323" name="Google Shape;323;p35"/>
          <p:cNvSpPr/>
          <p:nvPr/>
        </p:nvSpPr>
        <p:spPr>
          <a:xfrm>
            <a:off x="8002832" y="11203050"/>
            <a:ext cx="7903126"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Times New Roman"/>
              <a:buNone/>
            </a:pPr>
            <a:r>
              <a:rPr lang="en-US" sz="3200" b="0" i="1" u="none" strike="noStrike" cap="none">
                <a:solidFill>
                  <a:srgbClr val="000000"/>
                </a:solidFill>
                <a:latin typeface="Times New Roman"/>
                <a:ea typeface="Times New Roman"/>
                <a:cs typeface="Times New Roman"/>
                <a:sym typeface="Times New Roman"/>
              </a:rPr>
              <a:t>Way 2 (Recommended): Action Creator Object</a:t>
            </a:r>
            <a:endParaRPr sz="32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324" name="Google Shape;324;p35"/>
          <p:cNvPicPr preferRelativeResize="0"/>
          <p:nvPr/>
        </p:nvPicPr>
        <p:blipFill rotWithShape="1">
          <a:blip r:embed="rId3">
            <a:alphaModFix/>
          </a:blip>
          <a:srcRect/>
          <a:stretch/>
        </p:blipFill>
        <p:spPr>
          <a:xfrm>
            <a:off x="7402286" y="3809567"/>
            <a:ext cx="9104218" cy="737105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4"/>
          <p:cNvSpPr txBox="1"/>
          <p:nvPr/>
        </p:nvSpPr>
        <p:spPr>
          <a:xfrm>
            <a:off x="1200150" y="571498"/>
            <a:ext cx="15589790" cy="62071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F81BD"/>
              </a:buClr>
              <a:buSzPts val="6000"/>
              <a:buFont typeface="Times New Roman" panose="02020603050405020304" pitchFamily="18" charset="0"/>
              <a:buNone/>
            </a:pPr>
            <a:r>
              <a:rPr lang="en-US"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Redux</a:t>
            </a:r>
            <a:endParaRPr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58" name="Google Shape;58;p4"/>
          <p:cNvSpPr txBox="1"/>
          <p:nvPr/>
        </p:nvSpPr>
        <p:spPr>
          <a:xfrm>
            <a:off x="1068037" y="2156803"/>
            <a:ext cx="23153857" cy="10401266"/>
          </a:xfrm>
          <a:prstGeom prst="rect">
            <a:avLst/>
          </a:prstGeom>
          <a:noFill/>
          <a:ln>
            <a:noFill/>
          </a:ln>
        </p:spPr>
        <p:txBody>
          <a:bodyPr spcFirstLastPara="1" wrap="square" lIns="91425" tIns="45700" rIns="91425" bIns="45700" anchor="t" anchorCtr="0">
            <a:normAutofit/>
          </a:bodyPr>
          <a:lstStyle/>
          <a:p>
            <a:pPr marL="611187" marR="0" lvl="0" indent="-611187" algn="l" rtl="0">
              <a:lnSpc>
                <a:spcPct val="100000"/>
              </a:lnSpc>
              <a:spcBef>
                <a:spcPts val="0"/>
              </a:spcBef>
              <a:spcAft>
                <a:spcPts val="0"/>
              </a:spcAft>
              <a:buClr>
                <a:srgbClr val="000000"/>
              </a:buClr>
              <a:buSzPts val="5510"/>
              <a:buFont typeface="Wingdings" pitchFamily="2" charset="2"/>
              <a:buChar char="Ø"/>
            </a:pPr>
            <a:r>
              <a:rPr lang="en-US" sz="38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Principles </a:t>
            </a:r>
            <a:endParaRPr dirty="0"/>
          </a:p>
          <a:p>
            <a:pPr marL="1055687" marR="0" lvl="1" indent="-611187" algn="l" rtl="0">
              <a:lnSpc>
                <a:spcPct val="100000"/>
              </a:lnSpc>
              <a:spcBef>
                <a:spcPts val="5900"/>
              </a:spcBef>
              <a:spcAft>
                <a:spcPts val="0"/>
              </a:spcAft>
              <a:buClr>
                <a:srgbClr val="000000"/>
              </a:buClr>
              <a:buSzPts val="5510"/>
              <a:buFont typeface="Courier New"/>
              <a:buChar char="o"/>
            </a:pPr>
            <a:r>
              <a:rPr lang="en-US" sz="38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Single Source of Truth</a:t>
            </a:r>
            <a:endParaRPr dirty="0"/>
          </a:p>
          <a:p>
            <a:pPr marL="1055687" marR="0" lvl="1" indent="-611187" algn="l" rtl="0">
              <a:lnSpc>
                <a:spcPct val="100000"/>
              </a:lnSpc>
              <a:spcBef>
                <a:spcPts val="5900"/>
              </a:spcBef>
              <a:spcAft>
                <a:spcPts val="0"/>
              </a:spcAft>
              <a:buClr>
                <a:srgbClr val="000000"/>
              </a:buClr>
              <a:buSzPts val="5510"/>
              <a:buFont typeface="Courier New"/>
              <a:buChar char="o"/>
            </a:pPr>
            <a:r>
              <a:rPr lang="en-US" sz="38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State is Read-only</a:t>
            </a:r>
            <a:endParaRPr dirty="0"/>
          </a:p>
          <a:p>
            <a:pPr marL="1055687" marR="0" lvl="1" indent="-611187" algn="l" rtl="0">
              <a:lnSpc>
                <a:spcPct val="100000"/>
              </a:lnSpc>
              <a:spcBef>
                <a:spcPts val="5900"/>
              </a:spcBef>
              <a:spcAft>
                <a:spcPts val="0"/>
              </a:spcAft>
              <a:buClr>
                <a:srgbClr val="000000"/>
              </a:buClr>
              <a:buSzPts val="5510"/>
              <a:buFont typeface="Courier New"/>
              <a:buChar char="o"/>
            </a:pPr>
            <a:r>
              <a:rPr lang="en-US" sz="38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Changes are made with functions (reducer)</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6"/>
          <p:cNvSpPr txBox="1"/>
          <p:nvPr/>
        </p:nvSpPr>
        <p:spPr>
          <a:xfrm>
            <a:off x="1200150" y="571498"/>
            <a:ext cx="6202136" cy="87630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F81BD"/>
              </a:buClr>
              <a:buSzPts val="6000"/>
              <a:buFont typeface="Times New Roman" panose="02020603050405020304" pitchFamily="18" charset="0"/>
              <a:buNone/>
            </a:pPr>
            <a:r>
              <a:rPr lang="en-US"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React Redux</a:t>
            </a:r>
            <a:endParaRPr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30" name="Google Shape;330;p36"/>
          <p:cNvSpPr txBox="1"/>
          <p:nvPr/>
        </p:nvSpPr>
        <p:spPr>
          <a:xfrm>
            <a:off x="1534941" y="2252052"/>
            <a:ext cx="11661514" cy="2735583"/>
          </a:xfrm>
          <a:prstGeom prst="rect">
            <a:avLst/>
          </a:prstGeom>
          <a:noFill/>
          <a:ln>
            <a:noFill/>
          </a:ln>
        </p:spPr>
        <p:txBody>
          <a:bodyPr spcFirstLastPara="1" wrap="square" lIns="91425" tIns="45700" rIns="91425" bIns="45700" anchor="t" anchorCtr="0">
            <a:normAutofit/>
          </a:bodyPr>
          <a:lstStyle/>
          <a:p>
            <a:pPr marL="611187" marR="0" lvl="0" indent="-611187" algn="l" rtl="0">
              <a:lnSpc>
                <a:spcPct val="100000"/>
              </a:lnSpc>
              <a:spcBef>
                <a:spcPts val="0"/>
              </a:spcBef>
              <a:spcAft>
                <a:spcPts val="0"/>
              </a:spcAft>
              <a:buClr>
                <a:srgbClr val="000000"/>
              </a:buClr>
              <a:buSzPts val="6380"/>
              <a:buFont typeface="Wingdings" pitchFamily="2" charset="2"/>
              <a:buChar char="Ø"/>
            </a:pPr>
            <a:r>
              <a:rPr lang="en-US" sz="4400" b="1"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a:t>
            </a:r>
            <a:r>
              <a:rPr lang="en-US" sz="4400" b="1" i="0" u="none" strike="noStrike" cap="none"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mapDispatchToProps</a:t>
            </a:r>
            <a:r>
              <a:rPr lang="en-US" sz="4400" b="1"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a:t>
            </a:r>
            <a:endParaRPr dirty="0"/>
          </a:p>
        </p:txBody>
      </p:sp>
      <p:sp>
        <p:nvSpPr>
          <p:cNvPr id="331" name="Google Shape;331;p36"/>
          <p:cNvSpPr/>
          <p:nvPr/>
        </p:nvSpPr>
        <p:spPr>
          <a:xfrm>
            <a:off x="8681706" y="11203050"/>
            <a:ext cx="6545383"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Times New Roman"/>
              <a:buNone/>
            </a:pPr>
            <a:r>
              <a:rPr lang="en-US" sz="3200" b="0" i="1" u="none" strike="noStrike" cap="none">
                <a:solidFill>
                  <a:srgbClr val="000000"/>
                </a:solidFill>
                <a:latin typeface="Times New Roman"/>
                <a:ea typeface="Times New Roman"/>
                <a:cs typeface="Times New Roman"/>
                <a:sym typeface="Times New Roman"/>
              </a:rPr>
              <a:t>Way 2: function bindActionCreators() </a:t>
            </a:r>
            <a:endParaRPr sz="32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332" name="Google Shape;332;p36"/>
          <p:cNvPicPr preferRelativeResize="0"/>
          <p:nvPr/>
        </p:nvPicPr>
        <p:blipFill rotWithShape="1">
          <a:blip r:embed="rId3">
            <a:alphaModFix/>
          </a:blip>
          <a:srcRect/>
          <a:stretch/>
        </p:blipFill>
        <p:spPr>
          <a:xfrm>
            <a:off x="8002832" y="3104846"/>
            <a:ext cx="7753350" cy="79343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7"/>
          <p:cNvSpPr txBox="1"/>
          <p:nvPr/>
        </p:nvSpPr>
        <p:spPr>
          <a:xfrm>
            <a:off x="1200150" y="571498"/>
            <a:ext cx="9383544" cy="87630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F81BD"/>
              </a:buClr>
              <a:buSzPts val="6000"/>
              <a:buFont typeface="Times New Roman" panose="02020603050405020304" pitchFamily="18" charset="0"/>
              <a:buNone/>
            </a:pPr>
            <a:r>
              <a:rPr lang="en-US"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Summary</a:t>
            </a:r>
            <a:endParaRPr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338" name="Google Shape;338;p37"/>
          <p:cNvPicPr preferRelativeResize="0"/>
          <p:nvPr/>
        </p:nvPicPr>
        <p:blipFill rotWithShape="1">
          <a:blip r:embed="rId3">
            <a:alphaModFix/>
          </a:blip>
          <a:srcRect/>
          <a:stretch/>
        </p:blipFill>
        <p:spPr>
          <a:xfrm>
            <a:off x="1011677" y="5698969"/>
            <a:ext cx="22592848" cy="231549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8"/>
          <p:cNvSpPr txBox="1"/>
          <p:nvPr/>
        </p:nvSpPr>
        <p:spPr>
          <a:xfrm>
            <a:off x="1200150" y="571498"/>
            <a:ext cx="9383544" cy="87630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F81BD"/>
              </a:buClr>
              <a:buSzPts val="6000"/>
              <a:buFont typeface="Times New Roman" panose="02020603050405020304" pitchFamily="18" charset="0"/>
              <a:buNone/>
            </a:pPr>
            <a:r>
              <a:rPr lang="en-US"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Other</a:t>
            </a:r>
            <a:endParaRPr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44" name="Google Shape;344;p38"/>
          <p:cNvSpPr txBox="1"/>
          <p:nvPr/>
        </p:nvSpPr>
        <p:spPr>
          <a:xfrm>
            <a:off x="1534940" y="2252052"/>
            <a:ext cx="22631347" cy="5598725"/>
          </a:xfrm>
          <a:prstGeom prst="rect">
            <a:avLst/>
          </a:prstGeom>
          <a:noFill/>
          <a:ln>
            <a:noFill/>
          </a:ln>
        </p:spPr>
        <p:txBody>
          <a:bodyPr spcFirstLastPara="1" wrap="square" lIns="91425" tIns="45700" rIns="91425" bIns="45700" anchor="t" anchorCtr="0">
            <a:normAutofit/>
          </a:bodyPr>
          <a:lstStyle/>
          <a:p>
            <a:pPr marL="611187" marR="0" lvl="0" indent="-611187" algn="l" rtl="0">
              <a:lnSpc>
                <a:spcPct val="100000"/>
              </a:lnSpc>
              <a:spcBef>
                <a:spcPts val="0"/>
              </a:spcBef>
              <a:spcAft>
                <a:spcPts val="0"/>
              </a:spcAft>
              <a:buClr>
                <a:srgbClr val="000000"/>
              </a:buClr>
              <a:buSzPts val="6380"/>
              <a:buFont typeface="Wingdings" pitchFamily="2" charset="2"/>
              <a:buChar char="Ø"/>
            </a:pPr>
            <a:r>
              <a:rPr lang="en-US" sz="4400" b="1"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Custom context</a:t>
            </a:r>
            <a:endParaRPr dirty="0"/>
          </a:p>
          <a:p>
            <a:pPr marL="889000" marR="0" lvl="2" indent="0" algn="l" rtl="0">
              <a:lnSpc>
                <a:spcPct val="100000"/>
              </a:lnSpc>
              <a:spcBef>
                <a:spcPts val="5900"/>
              </a:spcBef>
              <a:spcAft>
                <a:spcPts val="0"/>
              </a:spcAft>
              <a:buClr>
                <a:srgbClr val="000000"/>
              </a:buClr>
              <a:buSzPts val="6380"/>
              <a:buFont typeface="Times New Roman" panose="02020603050405020304" pitchFamily="18" charset="0"/>
              <a:buNone/>
            </a:pPr>
            <a:r>
              <a:rPr lang="en-US" sz="4400" b="0" i="0" u="sng"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hlinkClick r:id="rId3">
                  <a:extLst>
                    <a:ext uri="{A12FA001-AC4F-418D-AE19-62706E023703}">
                      <ahyp:hlinkClr xmlns="" xmlns:ahyp="http://schemas.microsoft.com/office/drawing/2018/hyperlinkcolor" val="tx"/>
                    </a:ext>
                  </a:extLst>
                </a:hlinkClick>
              </a:rPr>
              <a:t>https://react-redux.js.org/using-react-redux/accessing-store#providing-custom-context</a:t>
            </a:r>
            <a:endParaRPr sz="4400" b="1"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a:p>
            <a:pPr marL="611187" marR="0" lvl="0" indent="-611187" algn="l" rtl="0">
              <a:lnSpc>
                <a:spcPct val="100000"/>
              </a:lnSpc>
              <a:spcBef>
                <a:spcPts val="5900"/>
              </a:spcBef>
              <a:spcAft>
                <a:spcPts val="0"/>
              </a:spcAft>
              <a:buClr>
                <a:srgbClr val="000000"/>
              </a:buClr>
              <a:buSzPts val="6380"/>
              <a:buFont typeface="Wingdings" pitchFamily="2" charset="2"/>
              <a:buChar char="Ø"/>
            </a:pPr>
            <a:r>
              <a:rPr lang="en-US" sz="4400" b="1"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Multiple Stores</a:t>
            </a:r>
            <a:endParaRPr dirty="0"/>
          </a:p>
          <a:p>
            <a:pPr marL="889000" marR="0" lvl="2" indent="0" algn="l" rtl="0">
              <a:lnSpc>
                <a:spcPct val="100000"/>
              </a:lnSpc>
              <a:spcBef>
                <a:spcPts val="5900"/>
              </a:spcBef>
              <a:spcAft>
                <a:spcPts val="0"/>
              </a:spcAft>
              <a:buClr>
                <a:srgbClr val="000000"/>
              </a:buClr>
              <a:buSzPts val="6380"/>
              <a:buFont typeface="Times New Roman" panose="02020603050405020304" pitchFamily="18" charset="0"/>
              <a:buNone/>
            </a:pPr>
            <a:r>
              <a:rPr lang="en-US" sz="4400" b="0" i="0" u="sng"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hlinkClick r:id="rId4">
                  <a:extLst>
                    <a:ext uri="{A12FA001-AC4F-418D-AE19-62706E023703}">
                      <ahyp:hlinkClr xmlns="" xmlns:ahyp="http://schemas.microsoft.com/office/drawing/2018/hyperlinkcolor" val="tx"/>
                    </a:ext>
                  </a:extLst>
                </a:hlinkClick>
              </a:rPr>
              <a:t>https://react-redux.js.org/using-react-redux/accessing-store#multiple-stores</a:t>
            </a:r>
            <a:endParaRPr sz="4400" b="1"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a:p>
            <a:pPr marL="611187" marR="0" lvl="0" indent="-206057" algn="l" rtl="0">
              <a:lnSpc>
                <a:spcPct val="100000"/>
              </a:lnSpc>
              <a:spcBef>
                <a:spcPts val="5900"/>
              </a:spcBef>
              <a:spcAft>
                <a:spcPts val="0"/>
              </a:spcAft>
              <a:buClr>
                <a:srgbClr val="000000"/>
              </a:buClr>
              <a:buSzPts val="6380"/>
              <a:buFont typeface="Times New Roman" panose="02020603050405020304" pitchFamily="18" charset="0"/>
              <a:buNone/>
            </a:pPr>
            <a:endParaRPr sz="4400" b="1"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39"/>
          <p:cNvSpPr txBox="1"/>
          <p:nvPr/>
        </p:nvSpPr>
        <p:spPr>
          <a:xfrm>
            <a:off x="1200150" y="571498"/>
            <a:ext cx="4578081" cy="87630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F81BD"/>
              </a:buClr>
              <a:buSzPts val="6000"/>
              <a:buFont typeface="Times New Roman" panose="02020603050405020304" pitchFamily="18" charset="0"/>
              <a:buNone/>
            </a:pPr>
            <a:r>
              <a:rPr lang="en-US"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React Hook </a:t>
            </a:r>
            <a:endParaRPr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50" name="Google Shape;350;p39"/>
          <p:cNvSpPr txBox="1"/>
          <p:nvPr/>
        </p:nvSpPr>
        <p:spPr>
          <a:xfrm>
            <a:off x="1534941" y="2252052"/>
            <a:ext cx="4243290" cy="1405548"/>
          </a:xfrm>
          <a:prstGeom prst="rect">
            <a:avLst/>
          </a:prstGeom>
          <a:noFill/>
          <a:ln>
            <a:noFill/>
          </a:ln>
        </p:spPr>
        <p:txBody>
          <a:bodyPr spcFirstLastPara="1" wrap="square" lIns="91425" tIns="45700" rIns="91425" bIns="45700" anchor="t" anchorCtr="0">
            <a:normAutofit/>
          </a:bodyPr>
          <a:lstStyle/>
          <a:p>
            <a:pPr marL="611187" marR="0" lvl="0" indent="-611187" algn="l" rtl="0">
              <a:lnSpc>
                <a:spcPct val="100000"/>
              </a:lnSpc>
              <a:spcBef>
                <a:spcPts val="0"/>
              </a:spcBef>
              <a:spcAft>
                <a:spcPts val="0"/>
              </a:spcAft>
              <a:buClr>
                <a:srgbClr val="000000"/>
              </a:buClr>
              <a:buSzPts val="6380"/>
              <a:buFont typeface="Wingdings" pitchFamily="2" charset="2"/>
              <a:buChar char="Ø"/>
            </a:pP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Example:</a:t>
            </a:r>
            <a:endParaRPr dirty="0"/>
          </a:p>
        </p:txBody>
      </p:sp>
      <p:pic>
        <p:nvPicPr>
          <p:cNvPr id="351" name="Google Shape;351;p39"/>
          <p:cNvPicPr preferRelativeResize="0"/>
          <p:nvPr/>
        </p:nvPicPr>
        <p:blipFill rotWithShape="1">
          <a:blip r:embed="rId3">
            <a:alphaModFix/>
          </a:blip>
          <a:srcRect/>
          <a:stretch/>
        </p:blipFill>
        <p:spPr>
          <a:xfrm>
            <a:off x="955540" y="3424845"/>
            <a:ext cx="9048750" cy="6010275"/>
          </a:xfrm>
          <a:prstGeom prst="rect">
            <a:avLst/>
          </a:prstGeom>
          <a:noFill/>
          <a:ln>
            <a:noFill/>
          </a:ln>
        </p:spPr>
      </p:pic>
      <p:sp>
        <p:nvSpPr>
          <p:cNvPr id="352" name="Google Shape;352;p39"/>
          <p:cNvSpPr/>
          <p:nvPr/>
        </p:nvSpPr>
        <p:spPr>
          <a:xfrm>
            <a:off x="2704154" y="9550521"/>
            <a:ext cx="5551521"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Times New Roman"/>
              <a:buNone/>
            </a:pPr>
            <a:r>
              <a:rPr lang="en-US" sz="3200" b="0" i="1" u="none" strike="noStrike" cap="none">
                <a:solidFill>
                  <a:srgbClr val="000000"/>
                </a:solidFill>
                <a:latin typeface="Times New Roman"/>
                <a:ea typeface="Times New Roman"/>
                <a:cs typeface="Times New Roman"/>
                <a:sym typeface="Times New Roman"/>
              </a:rPr>
              <a:t>Provide Store for entire &lt;App&gt;</a:t>
            </a:r>
            <a:endParaRPr sz="32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353" name="Google Shape;353;p39"/>
          <p:cNvPicPr preferRelativeResize="0"/>
          <p:nvPr/>
        </p:nvPicPr>
        <p:blipFill rotWithShape="1">
          <a:blip r:embed="rId4">
            <a:alphaModFix/>
          </a:blip>
          <a:srcRect/>
          <a:stretch/>
        </p:blipFill>
        <p:spPr>
          <a:xfrm>
            <a:off x="10583690" y="3424845"/>
            <a:ext cx="12548683" cy="7923934"/>
          </a:xfrm>
          <a:prstGeom prst="rect">
            <a:avLst/>
          </a:prstGeom>
          <a:noFill/>
          <a:ln>
            <a:noFill/>
          </a:ln>
        </p:spPr>
      </p:pic>
      <p:sp>
        <p:nvSpPr>
          <p:cNvPr id="354" name="Google Shape;354;p39"/>
          <p:cNvSpPr/>
          <p:nvPr/>
        </p:nvSpPr>
        <p:spPr>
          <a:xfrm>
            <a:off x="14706641" y="11487809"/>
            <a:ext cx="4302781"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Times New Roman"/>
              <a:buNone/>
            </a:pPr>
            <a:r>
              <a:rPr lang="en-US" sz="3200" b="0" i="1" u="none" strike="noStrike" cap="none">
                <a:solidFill>
                  <a:srgbClr val="000000"/>
                </a:solidFill>
                <a:latin typeface="Times New Roman"/>
                <a:ea typeface="Times New Roman"/>
                <a:cs typeface="Times New Roman"/>
                <a:sym typeface="Times New Roman"/>
              </a:rPr>
              <a:t>Shorter than Redux Core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0"/>
          <p:cNvSpPr txBox="1"/>
          <p:nvPr/>
        </p:nvSpPr>
        <p:spPr>
          <a:xfrm>
            <a:off x="1200150" y="571498"/>
            <a:ext cx="9383544" cy="87630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F81BD"/>
              </a:buClr>
              <a:buSzPts val="6000"/>
              <a:buFont typeface="Times New Roman" panose="02020603050405020304" pitchFamily="18" charset="0"/>
              <a:buNone/>
            </a:pPr>
            <a:r>
              <a:rPr lang="en-US"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React Hook </a:t>
            </a:r>
            <a:endParaRPr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60" name="Google Shape;360;p40"/>
          <p:cNvSpPr/>
          <p:nvPr/>
        </p:nvSpPr>
        <p:spPr>
          <a:xfrm>
            <a:off x="6575486" y="7966425"/>
            <a:ext cx="1531188"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Times New Roman"/>
              <a:buNone/>
            </a:pPr>
            <a:r>
              <a:rPr lang="en-US" sz="3200" b="0" i="1" u="none" strike="noStrike" cap="none">
                <a:solidFill>
                  <a:srgbClr val="000000"/>
                </a:solidFill>
                <a:latin typeface="Times New Roman"/>
                <a:ea typeface="Times New Roman"/>
                <a:cs typeface="Times New Roman"/>
                <a:sym typeface="Times New Roman"/>
              </a:rPr>
              <a:t>Selector</a:t>
            </a:r>
            <a:endParaRPr sz="32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361" name="Google Shape;361;p40"/>
          <p:cNvPicPr preferRelativeResize="0"/>
          <p:nvPr/>
        </p:nvPicPr>
        <p:blipFill rotWithShape="1">
          <a:blip r:embed="rId3">
            <a:alphaModFix/>
          </a:blip>
          <a:srcRect/>
          <a:stretch/>
        </p:blipFill>
        <p:spPr>
          <a:xfrm>
            <a:off x="4137801" y="5778121"/>
            <a:ext cx="6406557" cy="2159649"/>
          </a:xfrm>
          <a:prstGeom prst="rect">
            <a:avLst/>
          </a:prstGeom>
          <a:noFill/>
          <a:ln>
            <a:noFill/>
          </a:ln>
        </p:spPr>
      </p:pic>
      <p:pic>
        <p:nvPicPr>
          <p:cNvPr id="362" name="Google Shape;362;p40"/>
          <p:cNvPicPr preferRelativeResize="0"/>
          <p:nvPr/>
        </p:nvPicPr>
        <p:blipFill rotWithShape="1">
          <a:blip r:embed="rId4">
            <a:alphaModFix/>
          </a:blip>
          <a:srcRect/>
          <a:stretch/>
        </p:blipFill>
        <p:spPr>
          <a:xfrm>
            <a:off x="12191999" y="4929187"/>
            <a:ext cx="7229475" cy="3857625"/>
          </a:xfrm>
          <a:prstGeom prst="rect">
            <a:avLst/>
          </a:prstGeom>
          <a:noFill/>
          <a:ln>
            <a:noFill/>
          </a:ln>
        </p:spPr>
      </p:pic>
      <p:sp>
        <p:nvSpPr>
          <p:cNvPr id="363" name="Google Shape;363;p40"/>
          <p:cNvSpPr/>
          <p:nvPr/>
        </p:nvSpPr>
        <p:spPr>
          <a:xfrm>
            <a:off x="14499327" y="8786812"/>
            <a:ext cx="2614818"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Times New Roman"/>
              <a:buNone/>
            </a:pPr>
            <a:r>
              <a:rPr lang="en-US" sz="3200" b="0" i="1" u="none" strike="noStrike" cap="none">
                <a:solidFill>
                  <a:srgbClr val="000000"/>
                </a:solidFill>
                <a:latin typeface="Times New Roman"/>
                <a:ea typeface="Times New Roman"/>
                <a:cs typeface="Times New Roman"/>
                <a:sym typeface="Times New Roman"/>
              </a:rPr>
              <a:t>Action creator</a:t>
            </a:r>
            <a:endParaRPr sz="32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C144509F-90D5-455A-B86D-D2BF5157B17F}"/>
              </a:ext>
            </a:extLst>
          </p:cNvPr>
          <p:cNvSpPr txBox="1">
            <a:spLocks/>
          </p:cNvSpPr>
          <p:nvPr/>
        </p:nvSpPr>
        <p:spPr bwMode="auto">
          <a:xfrm>
            <a:off x="1200150" y="571498"/>
            <a:ext cx="18459450"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SzPct val="60000"/>
              <a:buFont typeface="Wingdings" panose="05000000000000000000" pitchFamily="2" charset="2"/>
              <a:buChar char="q"/>
              <a:defRPr sz="3200">
                <a:solidFill>
                  <a:schemeClr val="tx1"/>
                </a:solidFill>
                <a:latin typeface="Times New Roman" panose="02020603050405020304" pitchFamily="18" charset="0"/>
              </a:defRPr>
            </a:lvl1pPr>
            <a:lvl2pPr marL="742950" indent="-285750">
              <a:spcBef>
                <a:spcPct val="20000"/>
              </a:spcBef>
              <a:buFont typeface="Wingdings" panose="05000000000000000000" pitchFamily="2" charset="2"/>
              <a:buChar char="ü"/>
              <a:defRPr sz="2800">
                <a:solidFill>
                  <a:schemeClr val="tx1"/>
                </a:solidFill>
                <a:latin typeface="Times New Roman" panose="02020603050405020304" pitchFamily="18" charset="0"/>
              </a:defRPr>
            </a:lvl2pPr>
            <a:lvl3pPr marL="1143000" indent="-228600">
              <a:spcBef>
                <a:spcPct val="20000"/>
              </a:spcBef>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defRPr>
            </a:lvl4pPr>
            <a:lvl5pPr marL="20574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Times New Roman" panose="02020603050405020304" pitchFamily="18" charset="0"/>
              </a:defRPr>
            </a:lvl9pPr>
          </a:lstStyle>
          <a:p>
            <a:pPr algn="l" defTabSz="914400" eaLnBrk="0" fontAlgn="base">
              <a:spcBef>
                <a:spcPct val="0"/>
              </a:spcBef>
              <a:spcAft>
                <a:spcPct val="0"/>
              </a:spcAft>
              <a:buSzTx/>
              <a:buFontTx/>
              <a:buNone/>
            </a:pPr>
            <a:r>
              <a:rPr lang="en-US" altLang="en-US" sz="6000" b="1" kern="1200" dirty="0">
                <a:solidFill>
                  <a:srgbClr val="4F81BD"/>
                </a:solidFill>
                <a:ea typeface="+mn-ea"/>
                <a:cs typeface="Tahoma" panose="020B0604030504040204" pitchFamily="34" charset="0"/>
              </a:rPr>
              <a:t>Testing System Assignment</a:t>
            </a:r>
            <a:endParaRPr lang="vi-VN" altLang="en-US" sz="6000" b="1" kern="1200" dirty="0">
              <a:solidFill>
                <a:srgbClr val="4F81BD"/>
              </a:solidFill>
              <a:ea typeface="+mn-ea"/>
              <a:cs typeface="Tahoma" panose="020B0604030504040204" pitchFamily="34" charset="0"/>
            </a:endParaRPr>
          </a:p>
        </p:txBody>
      </p:sp>
      <p:sp>
        <p:nvSpPr>
          <p:cNvPr id="9" name="Text Placeholder 1"/>
          <p:cNvSpPr txBox="1">
            <a:spLocks/>
          </p:cNvSpPr>
          <p:nvPr/>
        </p:nvSpPr>
        <p:spPr>
          <a:xfrm>
            <a:off x="1975853" y="2403108"/>
            <a:ext cx="8126090" cy="891354"/>
          </a:xfrm>
          <a:prstGeom prst="rect">
            <a:avLst/>
          </a:prstGeom>
        </p:spPr>
        <p:txBody>
          <a:bodyPr>
            <a:normAutofit/>
          </a:bodyPr>
          <a:lst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lvl9pPr>
          </a:lstStyle>
          <a:p>
            <a:pPr hangingPunct="1">
              <a:buFont typeface="Wingdings" panose="05000000000000000000" pitchFamily="2" charset="2"/>
              <a:buChar char="Ø"/>
            </a:pPr>
            <a:r>
              <a:rPr lang="en-US" dirty="0"/>
              <a:t> Self-practice</a:t>
            </a:r>
          </a:p>
        </p:txBody>
      </p:sp>
    </p:spTree>
    <p:extLst>
      <p:ext uri="{BB962C8B-B14F-4D97-AF65-F5344CB8AC3E}">
        <p14:creationId xmlns:p14="http://schemas.microsoft.com/office/powerpoint/2010/main" val="15004807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1"/>
          <p:cNvSpPr txBox="1"/>
          <p:nvPr/>
        </p:nvSpPr>
        <p:spPr>
          <a:xfrm>
            <a:off x="1200150" y="571498"/>
            <a:ext cx="9383544" cy="87630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F81BD"/>
              </a:buClr>
              <a:buSzPts val="6000"/>
              <a:buFont typeface="Times New Roman" panose="02020603050405020304" pitchFamily="18" charset="0"/>
              <a:buNone/>
            </a:pPr>
            <a:r>
              <a:rPr lang="en-US"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React Hook </a:t>
            </a:r>
            <a:endParaRPr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69" name="Google Shape;369;p41"/>
          <p:cNvSpPr txBox="1"/>
          <p:nvPr/>
        </p:nvSpPr>
        <p:spPr>
          <a:xfrm>
            <a:off x="1534940" y="2252052"/>
            <a:ext cx="14187658" cy="7907948"/>
          </a:xfrm>
          <a:prstGeom prst="rect">
            <a:avLst/>
          </a:prstGeom>
          <a:noFill/>
          <a:ln>
            <a:noFill/>
          </a:ln>
        </p:spPr>
        <p:txBody>
          <a:bodyPr spcFirstLastPara="1" wrap="square" lIns="91425" tIns="45700" rIns="91425" bIns="45700" anchor="t" anchorCtr="0">
            <a:normAutofit/>
          </a:bodyPr>
          <a:lstStyle/>
          <a:p>
            <a:pPr marL="611187" marR="0" lvl="0" indent="-611187" algn="l" rtl="0">
              <a:lnSpc>
                <a:spcPct val="100000"/>
              </a:lnSpc>
              <a:spcBef>
                <a:spcPts val="0"/>
              </a:spcBef>
              <a:spcAft>
                <a:spcPts val="0"/>
              </a:spcAft>
              <a:buClr>
                <a:srgbClr val="000000"/>
              </a:buClr>
              <a:buSzPts val="6380"/>
              <a:buFont typeface="Wingdings" pitchFamily="2" charset="2"/>
              <a:buChar char="Ø"/>
            </a:pP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Hook must be provided with Provider</a:t>
            </a:r>
            <a:endParaRPr dirty="0"/>
          </a:p>
          <a:p>
            <a:pPr marL="611187" marR="0" lvl="0" indent="-611187" algn="l" rtl="0">
              <a:lnSpc>
                <a:spcPct val="100000"/>
              </a:lnSpc>
              <a:spcBef>
                <a:spcPts val="5900"/>
              </a:spcBef>
              <a:spcAft>
                <a:spcPts val="0"/>
              </a:spcAft>
              <a:buClr>
                <a:srgbClr val="000000"/>
              </a:buClr>
              <a:buSzPts val="6380"/>
              <a:buFont typeface="Wingdings" pitchFamily="2" charset="2"/>
              <a:buChar char="Ø"/>
            </a:pP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Hooks</a:t>
            </a:r>
            <a:endParaRPr dirty="0"/>
          </a:p>
          <a:p>
            <a:pPr marL="1055687" marR="0" lvl="1" indent="-611187" algn="l" rtl="0">
              <a:lnSpc>
                <a:spcPct val="100000"/>
              </a:lnSpc>
              <a:spcBef>
                <a:spcPts val="5900"/>
              </a:spcBef>
              <a:spcAft>
                <a:spcPts val="0"/>
              </a:spcAft>
              <a:buClr>
                <a:srgbClr val="000000"/>
              </a:buClr>
              <a:buSzPts val="6380"/>
              <a:buFont typeface="Courier New"/>
              <a:buChar char="o"/>
            </a:pPr>
            <a:r>
              <a:rPr lang="en-US" sz="4400" b="0" i="0" u="none" strike="noStrike" cap="none"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useSelector</a:t>
            </a: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a:t>
            </a:r>
            <a:endParaRPr dirty="0"/>
          </a:p>
          <a:p>
            <a:pPr marL="1055687" marR="0" lvl="1" indent="-611187" algn="l" rtl="0">
              <a:lnSpc>
                <a:spcPct val="100000"/>
              </a:lnSpc>
              <a:spcBef>
                <a:spcPts val="5900"/>
              </a:spcBef>
              <a:spcAft>
                <a:spcPts val="0"/>
              </a:spcAft>
              <a:buClr>
                <a:srgbClr val="000000"/>
              </a:buClr>
              <a:buSzPts val="6380"/>
              <a:buFont typeface="Courier New"/>
              <a:buChar char="o"/>
            </a:pPr>
            <a:r>
              <a:rPr lang="en-US" sz="4400" b="0" i="0" u="none" strike="noStrike" cap="none"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useDispatch</a:t>
            </a: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a:t>
            </a:r>
            <a:endParaRPr dirty="0"/>
          </a:p>
          <a:p>
            <a:pPr marL="1055687" marR="0" lvl="1" indent="-611187" algn="l" rtl="0">
              <a:lnSpc>
                <a:spcPct val="100000"/>
              </a:lnSpc>
              <a:spcBef>
                <a:spcPts val="5900"/>
              </a:spcBef>
              <a:spcAft>
                <a:spcPts val="0"/>
              </a:spcAft>
              <a:buClr>
                <a:srgbClr val="000000"/>
              </a:buClr>
              <a:buSzPts val="6380"/>
              <a:buFont typeface="Courier New"/>
              <a:buChar char="o"/>
            </a:pPr>
            <a:r>
              <a:rPr lang="en-US" sz="4400" b="0" i="0" u="none" strike="noStrike" cap="none"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useStore</a:t>
            </a: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a:t>
            </a:r>
            <a:endParaRPr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2"/>
          <p:cNvSpPr txBox="1"/>
          <p:nvPr/>
        </p:nvSpPr>
        <p:spPr>
          <a:xfrm>
            <a:off x="1200150" y="571498"/>
            <a:ext cx="9383544" cy="87630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F81BD"/>
              </a:buClr>
              <a:buSzPts val="6000"/>
              <a:buFont typeface="Times New Roman" panose="02020603050405020304" pitchFamily="18" charset="0"/>
              <a:buNone/>
            </a:pPr>
            <a:r>
              <a:rPr lang="en-US"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React Hook </a:t>
            </a:r>
            <a:endParaRPr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75" name="Google Shape;375;p42"/>
          <p:cNvSpPr txBox="1"/>
          <p:nvPr/>
        </p:nvSpPr>
        <p:spPr>
          <a:xfrm>
            <a:off x="1534940" y="2252052"/>
            <a:ext cx="22645861" cy="6256948"/>
          </a:xfrm>
          <a:prstGeom prst="rect">
            <a:avLst/>
          </a:prstGeom>
          <a:noFill/>
          <a:ln>
            <a:noFill/>
          </a:ln>
        </p:spPr>
        <p:txBody>
          <a:bodyPr spcFirstLastPara="1" wrap="square" lIns="91425" tIns="45700" rIns="91425" bIns="45700" anchor="t" anchorCtr="0">
            <a:normAutofit/>
          </a:bodyPr>
          <a:lstStyle/>
          <a:p>
            <a:pPr marL="611187" marR="0" lvl="0" indent="-611187" algn="l" rtl="0">
              <a:lnSpc>
                <a:spcPct val="100000"/>
              </a:lnSpc>
              <a:spcBef>
                <a:spcPts val="0"/>
              </a:spcBef>
              <a:spcAft>
                <a:spcPts val="0"/>
              </a:spcAft>
              <a:buClr>
                <a:srgbClr val="000000"/>
              </a:buClr>
              <a:buSzPts val="6380"/>
              <a:buFont typeface="Wingdings" pitchFamily="2" charset="2"/>
              <a:buChar char="Ø"/>
            </a:pP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a:t>
            </a:r>
            <a:r>
              <a:rPr lang="en-US" sz="4400" b="0" i="0" u="none" strike="noStrike" cap="none"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useSelector</a:t>
            </a: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a:t>
            </a:r>
            <a:endParaRPr dirty="0"/>
          </a:p>
          <a:p>
            <a:pPr marL="1055687" marR="0" lvl="1" indent="-611187" algn="l" rtl="0">
              <a:lnSpc>
                <a:spcPct val="100000"/>
              </a:lnSpc>
              <a:spcBef>
                <a:spcPts val="5900"/>
              </a:spcBef>
              <a:spcAft>
                <a:spcPts val="0"/>
              </a:spcAft>
              <a:buClr>
                <a:srgbClr val="000000"/>
              </a:buClr>
              <a:buSzPts val="6380"/>
              <a:buFont typeface="Courier New"/>
              <a:buChar char="o"/>
            </a:pP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Automatically subscribe when Global State is in store changing</a:t>
            </a:r>
            <a:endParaRPr dirty="0"/>
          </a:p>
          <a:p>
            <a:pPr marL="1055687" marR="0" lvl="1" indent="-611187" algn="l" rtl="0">
              <a:lnSpc>
                <a:spcPct val="100000"/>
              </a:lnSpc>
              <a:spcBef>
                <a:spcPts val="5900"/>
              </a:spcBef>
              <a:spcAft>
                <a:spcPts val="0"/>
              </a:spcAft>
              <a:buClr>
                <a:srgbClr val="000000"/>
              </a:buClr>
              <a:buSzPts val="6380"/>
              <a:buFont typeface="Courier New"/>
              <a:buChar char="o"/>
            </a:pP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Using === operator for re-render checking</a:t>
            </a:r>
            <a:endParaRPr dirty="0"/>
          </a:p>
          <a:p>
            <a:pPr marL="1055687" marR="0" lvl="1" indent="-611187" algn="l" rtl="0">
              <a:lnSpc>
                <a:spcPct val="100000"/>
              </a:lnSpc>
              <a:spcBef>
                <a:spcPts val="5900"/>
              </a:spcBef>
              <a:spcAft>
                <a:spcPts val="0"/>
              </a:spcAft>
              <a:buClr>
                <a:srgbClr val="000000"/>
              </a:buClr>
              <a:buSzPts val="6380"/>
              <a:buFont typeface="Courier New"/>
              <a:buChar char="o"/>
            </a:pP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Read more: </a:t>
            </a:r>
            <a:r>
              <a:rPr lang="en-US" sz="4400" b="0" i="0" u="sng"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hlinkClick r:id="rId3">
                  <a:extLst>
                    <a:ext uri="{A12FA001-AC4F-418D-AE19-62706E023703}">
                      <ahyp:hlinkClr xmlns="" xmlns:ahyp="http://schemas.microsoft.com/office/drawing/2018/hyperlinkcolor" val="tx"/>
                    </a:ext>
                  </a:extLst>
                </a:hlinkClick>
              </a:rPr>
              <a:t>https://react-redux.js.org/api/hooks#equality-comparisons-and-updates</a:t>
            </a:r>
            <a:endParaRPr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76" name="Google Shape;376;p42"/>
          <p:cNvSpPr/>
          <p:nvPr/>
        </p:nvSpPr>
        <p:spPr>
          <a:xfrm>
            <a:off x="8003313" y="10254284"/>
            <a:ext cx="8100294" cy="619272"/>
          </a:xfrm>
          <a:prstGeom prst="rect">
            <a:avLst/>
          </a:prstGeom>
          <a:noFill/>
          <a:ln>
            <a:noFill/>
          </a:ln>
        </p:spPr>
        <p:txBody>
          <a:bodyPr spcFirstLastPara="1" wrap="square" lIns="91425" tIns="45700" rIns="91425" bIns="45700" anchor="t" anchorCtr="0">
            <a:spAutoFit/>
          </a:bodyPr>
          <a:lstStyle/>
          <a:p>
            <a:pPr marL="342900" marR="0" lvl="0" indent="-342900" algn="ctr" rtl="0">
              <a:lnSpc>
                <a:spcPct val="107000"/>
              </a:lnSpc>
              <a:spcBef>
                <a:spcPts val="0"/>
              </a:spcBef>
              <a:spcAft>
                <a:spcPts val="0"/>
              </a:spcAft>
              <a:buClr>
                <a:srgbClr val="000000"/>
              </a:buClr>
              <a:buSzPts val="3200"/>
              <a:buFont typeface="Times New Roman" panose="02020603050405020304" pitchFamily="18" charset="0"/>
              <a:buChar char="⇨"/>
            </a:pPr>
            <a:r>
              <a:rPr lang="en-US" sz="3200" b="0" i="1" u="none" strike="noStrike" cap="none">
                <a:solidFill>
                  <a:srgbClr val="000000"/>
                </a:solidFill>
                <a:latin typeface="Times New Roman"/>
                <a:ea typeface="Times New Roman"/>
                <a:cs typeface="Times New Roman"/>
                <a:sym typeface="Times New Roman"/>
              </a:rPr>
              <a:t>Using CreateSelector Toolkit for optimization</a:t>
            </a:r>
            <a:endParaRPr sz="3200" b="0" i="0" u="none" strike="noStrike" cap="none">
              <a:solidFill>
                <a:srgbClr val="000000"/>
              </a:solidFill>
              <a:latin typeface="Times New Roman"/>
              <a:ea typeface="Times New Roman"/>
              <a:cs typeface="Times New Roman"/>
              <a:sym typeface="Times New Roman"/>
            </a:endParaRPr>
          </a:p>
        </p:txBody>
      </p:sp>
      <p:pic>
        <p:nvPicPr>
          <p:cNvPr id="377" name="Google Shape;377;p42"/>
          <p:cNvPicPr preferRelativeResize="0"/>
          <p:nvPr/>
        </p:nvPicPr>
        <p:blipFill rotWithShape="1">
          <a:blip r:embed="rId4">
            <a:alphaModFix/>
          </a:blip>
          <a:srcRect/>
          <a:stretch/>
        </p:blipFill>
        <p:spPr>
          <a:xfrm>
            <a:off x="6272922" y="9534604"/>
            <a:ext cx="12396662" cy="56519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43"/>
          <p:cNvSpPr txBox="1"/>
          <p:nvPr/>
        </p:nvSpPr>
        <p:spPr>
          <a:xfrm>
            <a:off x="1200150" y="571498"/>
            <a:ext cx="9383544" cy="87630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F81BD"/>
              </a:buClr>
              <a:buSzPts val="6000"/>
              <a:buFont typeface="Times New Roman" panose="02020603050405020304" pitchFamily="18" charset="0"/>
              <a:buNone/>
            </a:pPr>
            <a:r>
              <a:rPr lang="en-US"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React Hook </a:t>
            </a:r>
            <a:endParaRPr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83" name="Google Shape;383;p43"/>
          <p:cNvSpPr txBox="1"/>
          <p:nvPr/>
        </p:nvSpPr>
        <p:spPr>
          <a:xfrm>
            <a:off x="1534940" y="2252052"/>
            <a:ext cx="6085060" cy="1507148"/>
          </a:xfrm>
          <a:prstGeom prst="rect">
            <a:avLst/>
          </a:prstGeom>
          <a:noFill/>
          <a:ln>
            <a:noFill/>
          </a:ln>
        </p:spPr>
        <p:txBody>
          <a:bodyPr spcFirstLastPara="1" wrap="square" lIns="91425" tIns="45700" rIns="91425" bIns="45700" anchor="t" anchorCtr="0">
            <a:normAutofit/>
          </a:bodyPr>
          <a:lstStyle/>
          <a:p>
            <a:pPr marL="611187" marR="0" lvl="0" indent="-611187" algn="l" rtl="0">
              <a:lnSpc>
                <a:spcPct val="100000"/>
              </a:lnSpc>
              <a:spcBef>
                <a:spcPts val="0"/>
              </a:spcBef>
              <a:spcAft>
                <a:spcPts val="0"/>
              </a:spcAft>
              <a:buClr>
                <a:srgbClr val="000000"/>
              </a:buClr>
              <a:buSzPts val="6380"/>
              <a:buFont typeface="Wingdings" pitchFamily="2" charset="2"/>
              <a:buChar char="Ø"/>
            </a:pP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a:t>
            </a:r>
            <a:r>
              <a:rPr lang="en-US" sz="4400" b="0" i="0" u="none" strike="noStrike" cap="none"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useSelector</a:t>
            </a: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a:t>
            </a:r>
            <a:endParaRPr dirty="0"/>
          </a:p>
        </p:txBody>
      </p:sp>
      <p:pic>
        <p:nvPicPr>
          <p:cNvPr id="384" name="Google Shape;384;p43"/>
          <p:cNvPicPr preferRelativeResize="0"/>
          <p:nvPr/>
        </p:nvPicPr>
        <p:blipFill rotWithShape="1">
          <a:blip r:embed="rId3">
            <a:alphaModFix/>
          </a:blip>
          <a:srcRect/>
          <a:stretch/>
        </p:blipFill>
        <p:spPr>
          <a:xfrm>
            <a:off x="3011487" y="3313112"/>
            <a:ext cx="8215313" cy="8446730"/>
          </a:xfrm>
          <a:prstGeom prst="rect">
            <a:avLst/>
          </a:prstGeom>
          <a:noFill/>
          <a:ln>
            <a:noFill/>
          </a:ln>
        </p:spPr>
      </p:pic>
      <p:pic>
        <p:nvPicPr>
          <p:cNvPr id="385" name="Google Shape;385;p43"/>
          <p:cNvPicPr preferRelativeResize="0"/>
          <p:nvPr/>
        </p:nvPicPr>
        <p:blipFill rotWithShape="1">
          <a:blip r:embed="rId4">
            <a:alphaModFix/>
          </a:blip>
          <a:srcRect/>
          <a:stretch/>
        </p:blipFill>
        <p:spPr>
          <a:xfrm>
            <a:off x="11864975" y="3313112"/>
            <a:ext cx="6186550" cy="2528888"/>
          </a:xfrm>
          <a:prstGeom prst="rect">
            <a:avLst/>
          </a:prstGeom>
          <a:noFill/>
          <a:ln>
            <a:noFill/>
          </a:ln>
        </p:spPr>
      </p:pic>
      <p:sp>
        <p:nvSpPr>
          <p:cNvPr id="386" name="Google Shape;386;p43"/>
          <p:cNvSpPr/>
          <p:nvPr/>
        </p:nvSpPr>
        <p:spPr>
          <a:xfrm>
            <a:off x="10124575" y="11788468"/>
            <a:ext cx="2204450"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Times New Roman"/>
              <a:buNone/>
            </a:pPr>
            <a:r>
              <a:rPr lang="en-US" sz="3200" b="0" i="1" u="none" strike="noStrike" cap="none">
                <a:solidFill>
                  <a:srgbClr val="000000"/>
                </a:solidFill>
                <a:latin typeface="Times New Roman"/>
                <a:ea typeface="Times New Roman"/>
                <a:cs typeface="Times New Roman"/>
                <a:sym typeface="Times New Roman"/>
              </a:rPr>
              <a:t>Redux Core</a:t>
            </a:r>
            <a:endParaRPr sz="32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4"/>
          <p:cNvSpPr txBox="1"/>
          <p:nvPr/>
        </p:nvSpPr>
        <p:spPr>
          <a:xfrm>
            <a:off x="1200150" y="571498"/>
            <a:ext cx="9383544" cy="87630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F81BD"/>
              </a:buClr>
              <a:buSzPts val="6000"/>
              <a:buFont typeface="Times New Roman" panose="02020603050405020304" pitchFamily="18" charset="0"/>
              <a:buNone/>
            </a:pPr>
            <a:r>
              <a:rPr lang="en-US"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React Hook </a:t>
            </a:r>
            <a:endParaRPr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92" name="Google Shape;392;p44"/>
          <p:cNvSpPr txBox="1"/>
          <p:nvPr/>
        </p:nvSpPr>
        <p:spPr>
          <a:xfrm>
            <a:off x="1534940" y="2252052"/>
            <a:ext cx="6085060" cy="1507148"/>
          </a:xfrm>
          <a:prstGeom prst="rect">
            <a:avLst/>
          </a:prstGeom>
          <a:noFill/>
          <a:ln>
            <a:noFill/>
          </a:ln>
        </p:spPr>
        <p:txBody>
          <a:bodyPr spcFirstLastPara="1" wrap="square" lIns="91425" tIns="45700" rIns="91425" bIns="45700" anchor="t" anchorCtr="0">
            <a:normAutofit/>
          </a:bodyPr>
          <a:lstStyle/>
          <a:p>
            <a:pPr marL="611187" marR="0" lvl="0" indent="-611187" algn="l" rtl="0">
              <a:lnSpc>
                <a:spcPct val="100000"/>
              </a:lnSpc>
              <a:spcBef>
                <a:spcPts val="0"/>
              </a:spcBef>
              <a:spcAft>
                <a:spcPts val="0"/>
              </a:spcAft>
              <a:buClr>
                <a:srgbClr val="000000"/>
              </a:buClr>
              <a:buSzPts val="6380"/>
              <a:buFont typeface="Wingdings" pitchFamily="2" charset="2"/>
              <a:buChar char="Ø"/>
            </a:pP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a:t>
            </a:r>
            <a:r>
              <a:rPr lang="en-US" sz="4400" b="0" i="0" u="none" strike="noStrike" cap="none"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useSelector</a:t>
            </a: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a:t>
            </a:r>
            <a:endParaRPr dirty="0"/>
          </a:p>
        </p:txBody>
      </p:sp>
      <p:sp>
        <p:nvSpPr>
          <p:cNvPr id="393" name="Google Shape;393;p44"/>
          <p:cNvSpPr/>
          <p:nvPr/>
        </p:nvSpPr>
        <p:spPr>
          <a:xfrm>
            <a:off x="10171062" y="11788468"/>
            <a:ext cx="2111476"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Times New Roman"/>
              <a:buNone/>
            </a:pPr>
            <a:r>
              <a:rPr lang="en-US" sz="3200" b="0" i="1" u="none" strike="noStrike" cap="none">
                <a:solidFill>
                  <a:srgbClr val="000000"/>
                </a:solidFill>
                <a:latin typeface="Times New Roman"/>
                <a:ea typeface="Times New Roman"/>
                <a:cs typeface="Times New Roman"/>
                <a:sym typeface="Times New Roman"/>
              </a:rPr>
              <a:t>React Hook</a:t>
            </a:r>
            <a:endParaRPr sz="32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394" name="Google Shape;394;p44"/>
          <p:cNvPicPr preferRelativeResize="0"/>
          <p:nvPr/>
        </p:nvPicPr>
        <p:blipFill rotWithShape="1">
          <a:blip r:embed="rId3">
            <a:alphaModFix/>
          </a:blip>
          <a:srcRect/>
          <a:stretch/>
        </p:blipFill>
        <p:spPr>
          <a:xfrm>
            <a:off x="2655398" y="3332009"/>
            <a:ext cx="8516789" cy="7952076"/>
          </a:xfrm>
          <a:prstGeom prst="rect">
            <a:avLst/>
          </a:prstGeom>
          <a:noFill/>
          <a:ln>
            <a:noFill/>
          </a:ln>
        </p:spPr>
      </p:pic>
      <p:pic>
        <p:nvPicPr>
          <p:cNvPr id="395" name="Google Shape;395;p44"/>
          <p:cNvPicPr preferRelativeResize="0"/>
          <p:nvPr/>
        </p:nvPicPr>
        <p:blipFill rotWithShape="1">
          <a:blip r:embed="rId4">
            <a:alphaModFix/>
          </a:blip>
          <a:srcRect/>
          <a:stretch/>
        </p:blipFill>
        <p:spPr>
          <a:xfrm>
            <a:off x="11589188" y="3332009"/>
            <a:ext cx="6333246" cy="213493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5"/>
          <p:cNvSpPr txBox="1"/>
          <p:nvPr/>
        </p:nvSpPr>
        <p:spPr>
          <a:xfrm>
            <a:off x="1200150" y="571498"/>
            <a:ext cx="15589790" cy="62071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F81BD"/>
              </a:buClr>
              <a:buSzPts val="6000"/>
              <a:buFont typeface="Times New Roman" panose="02020603050405020304" pitchFamily="18" charset="0"/>
              <a:buNone/>
            </a:pPr>
            <a:r>
              <a:rPr lang="en-US"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Redux Core</a:t>
            </a:r>
            <a:endParaRPr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64" name="Google Shape;64;p5"/>
          <p:cNvSpPr txBox="1"/>
          <p:nvPr/>
        </p:nvSpPr>
        <p:spPr>
          <a:xfrm>
            <a:off x="1534942" y="2252053"/>
            <a:ext cx="6612697" cy="3577247"/>
          </a:xfrm>
          <a:prstGeom prst="rect">
            <a:avLst/>
          </a:prstGeom>
          <a:noFill/>
          <a:ln>
            <a:noFill/>
          </a:ln>
        </p:spPr>
        <p:txBody>
          <a:bodyPr spcFirstLastPara="1" wrap="square" lIns="91425" tIns="45700" rIns="91425" bIns="45700" anchor="t" anchorCtr="0">
            <a:normAutofit/>
          </a:bodyPr>
          <a:lstStyle/>
          <a:p>
            <a:pPr marL="611187" marR="0" lvl="0" indent="-611187" algn="l" rtl="0">
              <a:lnSpc>
                <a:spcPct val="100000"/>
              </a:lnSpc>
              <a:spcBef>
                <a:spcPts val="0"/>
              </a:spcBef>
              <a:spcAft>
                <a:spcPts val="0"/>
              </a:spcAft>
              <a:buClr>
                <a:srgbClr val="000000"/>
              </a:buClr>
              <a:buSzPts val="6380"/>
              <a:buFont typeface="Wingdings" pitchFamily="2" charset="2"/>
              <a:buChar char="Ø"/>
            </a:pP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a:t>
            </a:r>
            <a:r>
              <a:rPr lang="en-US" sz="4400" b="0" i="0" u="none" strike="noStrike" cap="none"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Flow</a:t>
            </a:r>
            <a:endParaRPr dirty="0"/>
          </a:p>
        </p:txBody>
      </p:sp>
      <p:sp>
        <p:nvSpPr>
          <p:cNvPr id="7" name="Google Shape;152;p14"/>
          <p:cNvSpPr/>
          <p:nvPr/>
        </p:nvSpPr>
        <p:spPr>
          <a:xfrm>
            <a:off x="5880904" y="11399470"/>
            <a:ext cx="11010900" cy="107721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Times New Roman" panose="02020603050405020304" pitchFamily="18" charset="0"/>
              <a:buNone/>
            </a:pPr>
            <a:r>
              <a:rPr lang="en-US" sz="3200" b="0" i="1" u="sng"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hlinkClick r:id="rId3">
                  <a:extLst>
                    <a:ext uri="{A12FA001-AC4F-418D-AE19-62706E023703}">
                      <ahyp:hlinkClr xmlns="" xmlns:ahyp="http://schemas.microsoft.com/office/drawing/2018/hyperlinkcolor" val="tx"/>
                    </a:ext>
                  </a:extLst>
                </a:hlinkClick>
              </a:rPr>
              <a:t>https://redux.js.org/assets/images/ReduxDataFlowDiagram-49fa8c3968371d9ef6f2a1486bd40a26.gif</a:t>
            </a:r>
            <a:endParaRPr sz="3200" b="0" i="1"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8" name="Google Shape;153;p14"/>
          <p:cNvPicPr preferRelativeResize="0"/>
          <p:nvPr/>
        </p:nvPicPr>
        <p:blipFill rotWithShape="1">
          <a:blip r:embed="rId4">
            <a:alphaModFix/>
          </a:blip>
          <a:srcRect/>
          <a:stretch/>
        </p:blipFill>
        <p:spPr>
          <a:xfrm>
            <a:off x="4645703" y="2969682"/>
            <a:ext cx="12830632" cy="8358797"/>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5"/>
          <p:cNvSpPr txBox="1"/>
          <p:nvPr/>
        </p:nvSpPr>
        <p:spPr>
          <a:xfrm>
            <a:off x="1200150" y="571498"/>
            <a:ext cx="9383544" cy="87630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F81BD"/>
              </a:buClr>
              <a:buSzPts val="6000"/>
              <a:buFont typeface="Times New Roman" panose="02020603050405020304" pitchFamily="18" charset="0"/>
              <a:buNone/>
            </a:pPr>
            <a:r>
              <a:rPr lang="en-US"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React Hook </a:t>
            </a:r>
            <a:endParaRPr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401" name="Google Shape;401;p45"/>
          <p:cNvSpPr txBox="1"/>
          <p:nvPr/>
        </p:nvSpPr>
        <p:spPr>
          <a:xfrm>
            <a:off x="1534940" y="2252052"/>
            <a:ext cx="6085060" cy="1507148"/>
          </a:xfrm>
          <a:prstGeom prst="rect">
            <a:avLst/>
          </a:prstGeom>
          <a:noFill/>
          <a:ln>
            <a:noFill/>
          </a:ln>
        </p:spPr>
        <p:txBody>
          <a:bodyPr spcFirstLastPara="1" wrap="square" lIns="91425" tIns="45700" rIns="91425" bIns="45700" anchor="t" anchorCtr="0">
            <a:normAutofit/>
          </a:bodyPr>
          <a:lstStyle/>
          <a:p>
            <a:pPr marL="611187" marR="0" lvl="0" indent="-611187" algn="l" rtl="0">
              <a:lnSpc>
                <a:spcPct val="100000"/>
              </a:lnSpc>
              <a:spcBef>
                <a:spcPts val="0"/>
              </a:spcBef>
              <a:spcAft>
                <a:spcPts val="0"/>
              </a:spcAft>
              <a:buClr>
                <a:srgbClr val="000000"/>
              </a:buClr>
              <a:buSzPts val="6380"/>
              <a:buFont typeface="Wingdings" pitchFamily="2" charset="2"/>
              <a:buChar char="Ø"/>
            </a:pP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a:t>
            </a:r>
            <a:r>
              <a:rPr lang="en-US" sz="4400" b="0" i="0" u="none" strike="noStrike" cap="none"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useDispatch</a:t>
            </a: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a:t>
            </a:r>
            <a:endParaRPr dirty="0"/>
          </a:p>
        </p:txBody>
      </p:sp>
      <p:sp>
        <p:nvSpPr>
          <p:cNvPr id="402" name="Google Shape;402;p45"/>
          <p:cNvSpPr/>
          <p:nvPr/>
        </p:nvSpPr>
        <p:spPr>
          <a:xfrm>
            <a:off x="15072433" y="11709364"/>
            <a:ext cx="2247731"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Times New Roman"/>
              <a:buNone/>
            </a:pPr>
            <a:r>
              <a:rPr lang="en-US" sz="3200" b="0" i="1" u="none" strike="noStrike" cap="none">
                <a:solidFill>
                  <a:srgbClr val="000000"/>
                </a:solidFill>
                <a:latin typeface="Times New Roman"/>
                <a:ea typeface="Times New Roman"/>
                <a:cs typeface="Times New Roman"/>
                <a:sym typeface="Times New Roman"/>
              </a:rPr>
              <a:t>React Redux</a:t>
            </a:r>
            <a:endParaRPr sz="32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403" name="Google Shape;403;p45"/>
          <p:cNvPicPr preferRelativeResize="0"/>
          <p:nvPr/>
        </p:nvPicPr>
        <p:blipFill rotWithShape="1">
          <a:blip r:embed="rId3">
            <a:alphaModFix/>
          </a:blip>
          <a:srcRect/>
          <a:stretch/>
        </p:blipFill>
        <p:spPr>
          <a:xfrm>
            <a:off x="2392497" y="3267176"/>
            <a:ext cx="8191197" cy="8443557"/>
          </a:xfrm>
          <a:prstGeom prst="rect">
            <a:avLst/>
          </a:prstGeom>
          <a:noFill/>
          <a:ln>
            <a:noFill/>
          </a:ln>
        </p:spPr>
      </p:pic>
      <p:sp>
        <p:nvSpPr>
          <p:cNvPr id="404" name="Google Shape;404;p45"/>
          <p:cNvSpPr/>
          <p:nvPr/>
        </p:nvSpPr>
        <p:spPr>
          <a:xfrm>
            <a:off x="5261449" y="11710733"/>
            <a:ext cx="2135521"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Times New Roman"/>
              <a:buNone/>
            </a:pPr>
            <a:r>
              <a:rPr lang="en-US" sz="3200" b="0" i="1" u="none" strike="noStrike" cap="none">
                <a:solidFill>
                  <a:srgbClr val="000000"/>
                </a:solidFill>
                <a:latin typeface="Times New Roman"/>
                <a:ea typeface="Times New Roman"/>
                <a:cs typeface="Times New Roman"/>
                <a:sym typeface="Times New Roman"/>
              </a:rPr>
              <a:t>Redux Core</a:t>
            </a:r>
            <a:endParaRPr sz="32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405" name="Google Shape;405;p45"/>
          <p:cNvPicPr preferRelativeResize="0"/>
          <p:nvPr/>
        </p:nvPicPr>
        <p:blipFill rotWithShape="1">
          <a:blip r:embed="rId4">
            <a:alphaModFix/>
          </a:blip>
          <a:srcRect/>
          <a:stretch/>
        </p:blipFill>
        <p:spPr>
          <a:xfrm>
            <a:off x="11765908" y="3267176"/>
            <a:ext cx="8976657" cy="844218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6"/>
          <p:cNvSpPr txBox="1"/>
          <p:nvPr/>
        </p:nvSpPr>
        <p:spPr>
          <a:xfrm>
            <a:off x="1200150" y="571498"/>
            <a:ext cx="9383544" cy="87630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F81BD"/>
              </a:buClr>
              <a:buSzPts val="6000"/>
              <a:buFont typeface="Times New Roman" panose="02020603050405020304" pitchFamily="18" charset="0"/>
              <a:buNone/>
            </a:pPr>
            <a:r>
              <a:rPr lang="en-US"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React Hook </a:t>
            </a:r>
            <a:endParaRPr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411" name="Google Shape;411;p46"/>
          <p:cNvSpPr txBox="1"/>
          <p:nvPr/>
        </p:nvSpPr>
        <p:spPr>
          <a:xfrm>
            <a:off x="1534940" y="2252052"/>
            <a:ext cx="6085060" cy="1507148"/>
          </a:xfrm>
          <a:prstGeom prst="rect">
            <a:avLst/>
          </a:prstGeom>
          <a:noFill/>
          <a:ln>
            <a:noFill/>
          </a:ln>
        </p:spPr>
        <p:txBody>
          <a:bodyPr spcFirstLastPara="1" wrap="square" lIns="91425" tIns="45700" rIns="91425" bIns="45700" anchor="t" anchorCtr="0">
            <a:normAutofit/>
          </a:bodyPr>
          <a:lstStyle/>
          <a:p>
            <a:pPr marL="611187" marR="0" lvl="0" indent="-611187" algn="l" rtl="0">
              <a:lnSpc>
                <a:spcPct val="100000"/>
              </a:lnSpc>
              <a:spcBef>
                <a:spcPts val="0"/>
              </a:spcBef>
              <a:spcAft>
                <a:spcPts val="0"/>
              </a:spcAft>
              <a:buClr>
                <a:srgbClr val="000000"/>
              </a:buClr>
              <a:buSzPts val="6380"/>
              <a:buFont typeface="Wingdings" pitchFamily="2" charset="2"/>
              <a:buChar char="Ø"/>
            </a:pP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a:t>
            </a:r>
            <a:r>
              <a:rPr lang="en-US" sz="4400" b="0" i="0" u="none" strike="noStrike" cap="none"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useStore</a:t>
            </a: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(rarely)</a:t>
            </a:r>
            <a:endParaRPr dirty="0"/>
          </a:p>
        </p:txBody>
      </p:sp>
      <p:pic>
        <p:nvPicPr>
          <p:cNvPr id="412" name="Google Shape;412;p46"/>
          <p:cNvPicPr preferRelativeResize="0"/>
          <p:nvPr/>
        </p:nvPicPr>
        <p:blipFill rotWithShape="1">
          <a:blip r:embed="rId3">
            <a:alphaModFix/>
          </a:blip>
          <a:srcRect/>
          <a:stretch/>
        </p:blipFill>
        <p:spPr>
          <a:xfrm>
            <a:off x="7814553" y="4379861"/>
            <a:ext cx="7841938" cy="476413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a:extLst>
              <a:ext uri="{FF2B5EF4-FFF2-40B4-BE49-F238E27FC236}">
                <a16:creationId xmlns:a16="http://schemas.microsoft.com/office/drawing/2014/main" xmlns="" id="{7765A43E-0B15-485F-9F30-2D602F01ADE1}"/>
              </a:ext>
            </a:extLst>
          </p:cNvPr>
          <p:cNvSpPr txBox="1">
            <a:spLocks noChangeArrowheads="1"/>
          </p:cNvSpPr>
          <p:nvPr/>
        </p:nvSpPr>
        <p:spPr bwMode="auto">
          <a:xfrm>
            <a:off x="1374773" y="514346"/>
            <a:ext cx="12362997" cy="96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spcBef>
                <a:spcPct val="20000"/>
              </a:spcBef>
              <a:buSzPct val="60000"/>
              <a:buFont typeface="Wingdings" panose="05000000000000000000" pitchFamily="2" charset="2"/>
              <a:buChar char="q"/>
              <a:defRPr sz="3200">
                <a:solidFill>
                  <a:schemeClr val="tx1"/>
                </a:solidFill>
                <a:latin typeface="Times New Roman" panose="02020603050405020304" pitchFamily="18" charset="0"/>
              </a:defRPr>
            </a:lvl1pPr>
            <a:lvl2pPr marL="742950" indent="-285750">
              <a:spcBef>
                <a:spcPct val="20000"/>
              </a:spcBef>
              <a:buFont typeface="Wingdings" panose="05000000000000000000" pitchFamily="2" charset="2"/>
              <a:buChar char="ü"/>
              <a:defRPr sz="2800">
                <a:solidFill>
                  <a:schemeClr val="tx1"/>
                </a:solidFill>
                <a:latin typeface="Times New Roman" panose="02020603050405020304" pitchFamily="18" charset="0"/>
              </a:defRPr>
            </a:lvl2pPr>
            <a:lvl3pPr marL="1143000" indent="-228600">
              <a:spcBef>
                <a:spcPct val="20000"/>
              </a:spcBef>
              <a:buFont typeface="Wingdings" panose="05000000000000000000" pitchFamily="2" charset="2"/>
              <a:buChar char="§"/>
              <a:defRPr sz="2400">
                <a:solidFill>
                  <a:schemeClr val="tx1"/>
                </a:solidFill>
                <a:latin typeface="Times New Roman" panose="02020603050405020304" pitchFamily="18" charset="0"/>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defRPr>
            </a:lvl4pPr>
            <a:lvl5pPr marL="20574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Times New Roman" panose="02020603050405020304" pitchFamily="18" charset="0"/>
              </a:defRPr>
            </a:lvl9pPr>
          </a:lstStyle>
          <a:p>
            <a:pPr algn="l" defTabSz="914400" fontAlgn="base" hangingPunct="1">
              <a:spcBef>
                <a:spcPct val="50000"/>
              </a:spcBef>
              <a:spcAft>
                <a:spcPct val="0"/>
              </a:spcAft>
              <a:buSzTx/>
              <a:buFontTx/>
              <a:buNone/>
            </a:pPr>
            <a:r>
              <a:rPr lang="en-US" altLang="en-US" sz="5700" b="1" kern="1200" dirty="0">
                <a:solidFill>
                  <a:srgbClr val="4F81BD"/>
                </a:solidFill>
                <a:ea typeface="+mn-ea"/>
                <a:cs typeface="Times New Roman" panose="02020603050405020304" pitchFamily="18" charset="0"/>
              </a:rPr>
              <a:t>Testing System Assignments</a:t>
            </a:r>
          </a:p>
        </p:txBody>
      </p:sp>
      <p:pic>
        <p:nvPicPr>
          <p:cNvPr id="5" name="Picture 4">
            <a:extLst>
              <a:ext uri="{FF2B5EF4-FFF2-40B4-BE49-F238E27FC236}">
                <a16:creationId xmlns:a16="http://schemas.microsoft.com/office/drawing/2014/main" xmlns="" id="{D2A68882-BBB6-304D-9CCF-E92F2BD840F2}"/>
              </a:ext>
            </a:extLst>
          </p:cNvPr>
          <p:cNvPicPr>
            <a:picLocks noChangeAspect="1"/>
          </p:cNvPicPr>
          <p:nvPr/>
        </p:nvPicPr>
        <p:blipFill>
          <a:blip r:embed="rId2"/>
          <a:stretch>
            <a:fillRect/>
          </a:stretch>
        </p:blipFill>
        <p:spPr>
          <a:xfrm>
            <a:off x="6379519" y="2457331"/>
            <a:ext cx="10845799" cy="8801337"/>
          </a:xfrm>
          <a:prstGeom prst="rect">
            <a:avLst/>
          </a:prstGeom>
        </p:spPr>
      </p:pic>
    </p:spTree>
    <p:extLst>
      <p:ext uri="{BB962C8B-B14F-4D97-AF65-F5344CB8AC3E}">
        <p14:creationId xmlns:p14="http://schemas.microsoft.com/office/powerpoint/2010/main" val="5578338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47"/>
          <p:cNvSpPr txBox="1"/>
          <p:nvPr/>
        </p:nvSpPr>
        <p:spPr>
          <a:xfrm>
            <a:off x="1200150" y="571498"/>
            <a:ext cx="8229600" cy="62071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F81BD"/>
              </a:buClr>
              <a:buSzPts val="6000"/>
              <a:buFont typeface="Times New Roman" panose="02020603050405020304" pitchFamily="18" charset="0"/>
              <a:buNone/>
            </a:pPr>
            <a:r>
              <a:rPr lang="en-US"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Reference</a:t>
            </a:r>
            <a:endParaRPr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418" name="Google Shape;418;p47"/>
          <p:cNvSpPr txBox="1"/>
          <p:nvPr/>
        </p:nvSpPr>
        <p:spPr>
          <a:xfrm>
            <a:off x="1857376" y="2335126"/>
            <a:ext cx="21821774" cy="4751474"/>
          </a:xfrm>
          <a:prstGeom prst="rect">
            <a:avLst/>
          </a:prstGeom>
          <a:noFill/>
          <a:ln>
            <a:noFill/>
          </a:ln>
        </p:spPr>
        <p:txBody>
          <a:bodyPr spcFirstLastPara="1" wrap="square" lIns="91425" tIns="45700" rIns="91425" bIns="45700" anchor="t" anchorCtr="0">
            <a:normAutofit/>
          </a:bodyPr>
          <a:lstStyle/>
          <a:p>
            <a:pPr marL="428625" marR="0" lvl="0" indent="-428625" algn="l" rtl="0">
              <a:lnSpc>
                <a:spcPct val="100000"/>
              </a:lnSpc>
              <a:spcBef>
                <a:spcPts val="0"/>
              </a:spcBef>
              <a:spcAft>
                <a:spcPts val="0"/>
              </a:spcAft>
              <a:buClr>
                <a:srgbClr val="000000"/>
              </a:buClr>
              <a:buSzPts val="6380"/>
              <a:buFont typeface="Times New Roman" panose="02020603050405020304" pitchFamily="18" charset="0"/>
              <a:buChar char="⮚"/>
            </a:pPr>
            <a:r>
              <a:rPr lang="en-US" sz="4400" b="0" i="0" u="sng"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hlinkClick r:id="rId3">
                  <a:extLst>
                    <a:ext uri="{A12FA001-AC4F-418D-AE19-62706E023703}">
                      <ahyp:hlinkClr xmlns="" xmlns:ahyp="http://schemas.microsoft.com/office/drawing/2018/hyperlinkcolor" val="tx"/>
                    </a:ext>
                  </a:extLst>
                </a:hlinkClick>
              </a:rPr>
              <a:t>https://reactjs.org/docs/getting-started.html</a:t>
            </a:r>
            <a:r>
              <a:rPr lang="en-US" sz="4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a:t>
            </a:r>
            <a:endParaRPr sz="4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a:p>
            <a:pPr marL="428625" marR="0" lvl="0" indent="-428625" algn="l" rtl="0">
              <a:lnSpc>
                <a:spcPct val="100000"/>
              </a:lnSpc>
              <a:spcBef>
                <a:spcPts val="5900"/>
              </a:spcBef>
              <a:spcAft>
                <a:spcPts val="0"/>
              </a:spcAft>
              <a:buClr>
                <a:srgbClr val="000000"/>
              </a:buClr>
              <a:buSzPts val="6380"/>
              <a:buFont typeface="Times New Roman" panose="02020603050405020304" pitchFamily="18" charset="0"/>
              <a:buChar char="⮚"/>
            </a:pPr>
            <a:r>
              <a:rPr lang="en-US" sz="4400" b="0" i="0" u="sng"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hlinkClick r:id="rId4">
                  <a:extLst>
                    <a:ext uri="{A12FA001-AC4F-418D-AE19-62706E023703}">
                      <ahyp:hlinkClr xmlns="" xmlns:ahyp="http://schemas.microsoft.com/office/drawing/2018/hyperlinkcolor" val="tx"/>
                    </a:ext>
                  </a:extLst>
                </a:hlinkClick>
              </a:rPr>
              <a:t>https://www.javatpoint.com/reactjs-tutorial</a:t>
            </a:r>
            <a:endParaRPr sz="4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a:p>
            <a:pPr marL="428625" marR="0" lvl="0" indent="-428625" algn="l" rtl="0">
              <a:lnSpc>
                <a:spcPct val="100000"/>
              </a:lnSpc>
              <a:spcBef>
                <a:spcPts val="5900"/>
              </a:spcBef>
              <a:spcAft>
                <a:spcPts val="0"/>
              </a:spcAft>
              <a:buClr>
                <a:srgbClr val="000000"/>
              </a:buClr>
              <a:buSzPts val="6380"/>
              <a:buFont typeface="Times New Roman" panose="02020603050405020304" pitchFamily="18" charset="0"/>
              <a:buChar char="⮚"/>
            </a:pPr>
            <a:r>
              <a:rPr lang="en-US" sz="4400" b="0" i="0" u="sng"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hlinkClick r:id="rId5">
                  <a:extLst>
                    <a:ext uri="{A12FA001-AC4F-418D-AE19-62706E023703}">
                      <ahyp:hlinkClr xmlns="" xmlns:ahyp="http://schemas.microsoft.com/office/drawing/2018/hyperlinkcolor" val="tx"/>
                    </a:ext>
                  </a:extLst>
                </a:hlinkClick>
              </a:rPr>
              <a:t>https://www.udemy.com/course/react-the-complete-guide-incl-redux</a:t>
            </a:r>
            <a:endParaRPr sz="4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4"/>
        <p:cNvGrpSpPr/>
        <p:nvPr/>
      </p:nvGrpSpPr>
      <p:grpSpPr>
        <a:xfrm>
          <a:off x="0" y="0"/>
          <a:ext cx="0" cy="0"/>
          <a:chOff x="0" y="0"/>
          <a:chExt cx="0" cy="0"/>
        </a:xfrm>
      </p:grpSpPr>
      <p:sp>
        <p:nvSpPr>
          <p:cNvPr id="435" name="Google Shape;435;p50"/>
          <p:cNvSpPr/>
          <p:nvPr/>
        </p:nvSpPr>
        <p:spPr>
          <a:xfrm>
            <a:off x="8898777" y="13198291"/>
            <a:ext cx="668804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200"/>
              <a:buFont typeface="Meiryo"/>
              <a:buNone/>
            </a:pPr>
            <a:r>
              <a:rPr lang="en-US" sz="2200" b="0" i="0" u="none" strike="noStrike" cap="none">
                <a:solidFill>
                  <a:schemeClr val="dk1"/>
                </a:solidFill>
                <a:latin typeface="Meiryo"/>
                <a:ea typeface="Meiryo"/>
                <a:cs typeface="Meiryo"/>
                <a:sym typeface="Meiryo"/>
              </a:rPr>
              <a:t>Copyright </a:t>
            </a:r>
            <a:r>
              <a:rPr lang="en-US" sz="2200" b="0" i="1" u="none" strike="noStrike" cap="none">
                <a:solidFill>
                  <a:schemeClr val="dk1"/>
                </a:solidFill>
                <a:latin typeface="Meiryo"/>
                <a:ea typeface="Meiryo"/>
                <a:cs typeface="Meiryo"/>
                <a:sym typeface="Meiryo"/>
              </a:rPr>
              <a:t>© </a:t>
            </a:r>
            <a:r>
              <a:rPr lang="en-US" sz="2200" b="0" i="0" u="none" strike="noStrike" cap="none">
                <a:solidFill>
                  <a:schemeClr val="dk1"/>
                </a:solidFill>
                <a:latin typeface="Meiryo"/>
                <a:ea typeface="Meiryo"/>
                <a:cs typeface="Meiryo"/>
                <a:sym typeface="Meiryo"/>
              </a:rPr>
              <a:t>VTI Academy All Rights Reserved </a:t>
            </a:r>
            <a:endParaRPr/>
          </a:p>
        </p:txBody>
      </p:sp>
      <p:sp>
        <p:nvSpPr>
          <p:cNvPr id="436" name="Google Shape;436;p50"/>
          <p:cNvSpPr/>
          <p:nvPr/>
        </p:nvSpPr>
        <p:spPr>
          <a:xfrm>
            <a:off x="7195160" y="5450175"/>
            <a:ext cx="10095282" cy="144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517F"/>
              </a:buClr>
              <a:buSzPts val="8800"/>
              <a:buFont typeface="Times New Roman" panose="02020603050405020304" pitchFamily="18" charset="0"/>
              <a:buNone/>
            </a:pPr>
            <a:r>
              <a:rPr lang="en-US" sz="8800" b="0" i="0" u="none" strike="noStrike" cap="none">
                <a:solidFill>
                  <a:srgbClr val="00517F"/>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Q &amp; 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5"/>
          <p:cNvSpPr txBox="1"/>
          <p:nvPr/>
        </p:nvSpPr>
        <p:spPr>
          <a:xfrm>
            <a:off x="1200150" y="571498"/>
            <a:ext cx="15589790" cy="62071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F81BD"/>
              </a:buClr>
              <a:buSzPts val="6000"/>
              <a:buFont typeface="Times New Roman" panose="02020603050405020304" pitchFamily="18" charset="0"/>
              <a:buNone/>
            </a:pPr>
            <a:r>
              <a:rPr lang="en-US"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Redux Core</a:t>
            </a:r>
            <a:endParaRPr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64" name="Google Shape;64;p5"/>
          <p:cNvSpPr txBox="1"/>
          <p:nvPr/>
        </p:nvSpPr>
        <p:spPr>
          <a:xfrm>
            <a:off x="1534942" y="2252053"/>
            <a:ext cx="6612697" cy="3577247"/>
          </a:xfrm>
          <a:prstGeom prst="rect">
            <a:avLst/>
          </a:prstGeom>
          <a:noFill/>
          <a:ln>
            <a:noFill/>
          </a:ln>
        </p:spPr>
        <p:txBody>
          <a:bodyPr spcFirstLastPara="1" wrap="square" lIns="91425" tIns="45700" rIns="91425" bIns="45700" anchor="t" anchorCtr="0">
            <a:normAutofit/>
          </a:bodyPr>
          <a:lstStyle/>
          <a:p>
            <a:pPr marL="611187" marR="0" lvl="0" indent="-611187" algn="l" rtl="0">
              <a:lnSpc>
                <a:spcPct val="100000"/>
              </a:lnSpc>
              <a:spcBef>
                <a:spcPts val="0"/>
              </a:spcBef>
              <a:spcAft>
                <a:spcPts val="0"/>
              </a:spcAft>
              <a:buClr>
                <a:srgbClr val="000000"/>
              </a:buClr>
              <a:buSzPts val="6380"/>
              <a:buFont typeface="Wingdings" pitchFamily="2" charset="2"/>
              <a:buChar char="Ø"/>
            </a:pP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Example 1:</a:t>
            </a:r>
            <a:endParaRPr dirty="0"/>
          </a:p>
          <a:p>
            <a:pPr marL="1055687" marR="0" lvl="1" indent="-611187" algn="l" rtl="0">
              <a:lnSpc>
                <a:spcPct val="100000"/>
              </a:lnSpc>
              <a:spcBef>
                <a:spcPts val="5900"/>
              </a:spcBef>
              <a:spcAft>
                <a:spcPts val="0"/>
              </a:spcAft>
              <a:buClr>
                <a:srgbClr val="000000"/>
              </a:buClr>
              <a:buSzPts val="6380"/>
              <a:buFont typeface="Courier New"/>
              <a:buChar char="o"/>
            </a:pP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Normal</a:t>
            </a:r>
            <a:endParaRPr dirty="0"/>
          </a:p>
        </p:txBody>
      </p:sp>
      <p:pic>
        <p:nvPicPr>
          <p:cNvPr id="65" name="Google Shape;65;p5"/>
          <p:cNvPicPr preferRelativeResize="0"/>
          <p:nvPr/>
        </p:nvPicPr>
        <p:blipFill rotWithShape="1">
          <a:blip r:embed="rId3">
            <a:alphaModFix/>
          </a:blip>
          <a:srcRect/>
          <a:stretch/>
        </p:blipFill>
        <p:spPr>
          <a:xfrm>
            <a:off x="1182831" y="4972050"/>
            <a:ext cx="7442791" cy="6000750"/>
          </a:xfrm>
          <a:prstGeom prst="rect">
            <a:avLst/>
          </a:prstGeom>
          <a:noFill/>
          <a:ln>
            <a:noFill/>
          </a:ln>
        </p:spPr>
      </p:pic>
      <p:pic>
        <p:nvPicPr>
          <p:cNvPr id="66" name="Google Shape;66;p5"/>
          <p:cNvPicPr preferRelativeResize="0"/>
          <p:nvPr/>
        </p:nvPicPr>
        <p:blipFill rotWithShape="1">
          <a:blip r:embed="rId4">
            <a:alphaModFix/>
          </a:blip>
          <a:srcRect/>
          <a:stretch/>
        </p:blipFill>
        <p:spPr>
          <a:xfrm>
            <a:off x="9007619" y="4972050"/>
            <a:ext cx="8016550" cy="7448550"/>
          </a:xfrm>
          <a:prstGeom prst="rect">
            <a:avLst/>
          </a:prstGeom>
          <a:noFill/>
          <a:ln>
            <a:noFill/>
          </a:ln>
        </p:spPr>
      </p:pic>
      <p:pic>
        <p:nvPicPr>
          <p:cNvPr id="67" name="Google Shape;67;p5"/>
          <p:cNvPicPr preferRelativeResize="0"/>
          <p:nvPr/>
        </p:nvPicPr>
        <p:blipFill rotWithShape="1">
          <a:blip r:embed="rId5">
            <a:alphaModFix/>
          </a:blip>
          <a:srcRect/>
          <a:stretch/>
        </p:blipFill>
        <p:spPr>
          <a:xfrm>
            <a:off x="17363170" y="4972050"/>
            <a:ext cx="4737208" cy="3822883"/>
          </a:xfrm>
          <a:prstGeom prst="rect">
            <a:avLst/>
          </a:prstGeom>
          <a:noFill/>
          <a:ln>
            <a:noFill/>
          </a:ln>
        </p:spPr>
      </p:pic>
    </p:spTree>
    <p:extLst>
      <p:ext uri="{BB962C8B-B14F-4D97-AF65-F5344CB8AC3E}">
        <p14:creationId xmlns:p14="http://schemas.microsoft.com/office/powerpoint/2010/main" val="630845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6"/>
          <p:cNvSpPr txBox="1"/>
          <p:nvPr/>
        </p:nvSpPr>
        <p:spPr>
          <a:xfrm>
            <a:off x="1200150" y="571498"/>
            <a:ext cx="15589790" cy="62071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F81BD"/>
              </a:buClr>
              <a:buSzPts val="6000"/>
              <a:buFont typeface="Times New Roman" panose="02020603050405020304" pitchFamily="18" charset="0"/>
              <a:buNone/>
            </a:pPr>
            <a:r>
              <a:rPr lang="en-US"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Redux Core</a:t>
            </a:r>
            <a:endParaRPr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73" name="Google Shape;73;p6"/>
          <p:cNvPicPr preferRelativeResize="0"/>
          <p:nvPr/>
        </p:nvPicPr>
        <p:blipFill rotWithShape="1">
          <a:blip r:embed="rId3">
            <a:alphaModFix/>
          </a:blip>
          <a:srcRect/>
          <a:stretch/>
        </p:blipFill>
        <p:spPr>
          <a:xfrm>
            <a:off x="6400803" y="5343524"/>
            <a:ext cx="4918006" cy="3000375"/>
          </a:xfrm>
          <a:prstGeom prst="rect">
            <a:avLst/>
          </a:prstGeom>
          <a:noFill/>
          <a:ln>
            <a:noFill/>
          </a:ln>
        </p:spPr>
      </p:pic>
      <p:pic>
        <p:nvPicPr>
          <p:cNvPr id="74" name="Google Shape;74;p6"/>
          <p:cNvPicPr preferRelativeResize="0"/>
          <p:nvPr/>
        </p:nvPicPr>
        <p:blipFill rotWithShape="1">
          <a:blip r:embed="rId4">
            <a:alphaModFix/>
          </a:blip>
          <a:srcRect/>
          <a:stretch/>
        </p:blipFill>
        <p:spPr>
          <a:xfrm>
            <a:off x="12196331" y="5343524"/>
            <a:ext cx="4956567" cy="3000375"/>
          </a:xfrm>
          <a:prstGeom prst="rect">
            <a:avLst/>
          </a:prstGeom>
          <a:noFill/>
          <a:ln>
            <a:noFill/>
          </a:ln>
        </p:spPr>
      </p:pic>
      <p:sp>
        <p:nvSpPr>
          <p:cNvPr id="75" name="Google Shape;75;p6"/>
          <p:cNvSpPr/>
          <p:nvPr/>
        </p:nvSpPr>
        <p:spPr>
          <a:xfrm>
            <a:off x="8507380" y="8852553"/>
            <a:ext cx="6893234"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Times New Roman"/>
              <a:buNone/>
            </a:pPr>
            <a:r>
              <a:rPr lang="en-US" sz="3200" b="0" i="1" u="none" strike="noStrike" cap="none">
                <a:solidFill>
                  <a:srgbClr val="000000"/>
                </a:solidFill>
                <a:latin typeface="Times New Roman"/>
                <a:ea typeface="Times New Roman"/>
                <a:cs typeface="Times New Roman"/>
                <a:sym typeface="Times New Roman"/>
              </a:rPr>
              <a:t>View source code in Lesson_9_Resource</a:t>
            </a:r>
            <a:endParaRPr sz="32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7"/>
          <p:cNvSpPr txBox="1"/>
          <p:nvPr/>
        </p:nvSpPr>
        <p:spPr>
          <a:xfrm>
            <a:off x="1200150" y="571498"/>
            <a:ext cx="15589790" cy="62071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F81BD"/>
              </a:buClr>
              <a:buSzPts val="6000"/>
              <a:buFont typeface="Times New Roman" panose="02020603050405020304" pitchFamily="18" charset="0"/>
              <a:buNone/>
            </a:pPr>
            <a:r>
              <a:rPr lang="en-US"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Redux Core</a:t>
            </a:r>
            <a:endParaRPr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81" name="Google Shape;81;p7"/>
          <p:cNvSpPr txBox="1"/>
          <p:nvPr/>
        </p:nvSpPr>
        <p:spPr>
          <a:xfrm>
            <a:off x="1534943" y="2252053"/>
            <a:ext cx="4637258" cy="2529497"/>
          </a:xfrm>
          <a:prstGeom prst="rect">
            <a:avLst/>
          </a:prstGeom>
          <a:noFill/>
          <a:ln>
            <a:noFill/>
          </a:ln>
        </p:spPr>
        <p:txBody>
          <a:bodyPr spcFirstLastPara="1" wrap="square" lIns="91425" tIns="45700" rIns="91425" bIns="45700" anchor="t" anchorCtr="0">
            <a:normAutofit/>
          </a:bodyPr>
          <a:lstStyle/>
          <a:p>
            <a:pPr marL="611187" marR="0" lvl="0" indent="-611187" algn="l" rtl="0">
              <a:lnSpc>
                <a:spcPct val="100000"/>
              </a:lnSpc>
              <a:spcBef>
                <a:spcPts val="0"/>
              </a:spcBef>
              <a:spcAft>
                <a:spcPts val="0"/>
              </a:spcAft>
              <a:buClr>
                <a:srgbClr val="000000"/>
              </a:buClr>
              <a:buSzPts val="6380"/>
              <a:buFont typeface="Wingdings" pitchFamily="2" charset="2"/>
              <a:buChar char="Ø"/>
            </a:pP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Example 1:</a:t>
            </a:r>
            <a:endParaRPr dirty="0"/>
          </a:p>
          <a:p>
            <a:pPr marL="1055687" marR="0" lvl="1" indent="-611187" algn="l" rtl="0">
              <a:lnSpc>
                <a:spcPct val="100000"/>
              </a:lnSpc>
              <a:spcBef>
                <a:spcPts val="5900"/>
              </a:spcBef>
              <a:spcAft>
                <a:spcPts val="0"/>
              </a:spcAft>
              <a:buClr>
                <a:srgbClr val="000000"/>
              </a:buClr>
              <a:buSzPts val="6380"/>
              <a:buFont typeface="Courier New"/>
              <a:buChar char="o"/>
            </a:pPr>
            <a:r>
              <a:rPr lang="en-US"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Redux</a:t>
            </a:r>
            <a:endParaRPr sz="4400" b="0" i="0"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82" name="Google Shape;82;p7"/>
          <p:cNvPicPr preferRelativeResize="0"/>
          <p:nvPr/>
        </p:nvPicPr>
        <p:blipFill rotWithShape="1">
          <a:blip r:embed="rId3">
            <a:alphaModFix/>
          </a:blip>
          <a:srcRect/>
          <a:stretch/>
        </p:blipFill>
        <p:spPr>
          <a:xfrm>
            <a:off x="2263273" y="5097312"/>
            <a:ext cx="2822607" cy="3700102"/>
          </a:xfrm>
          <a:prstGeom prst="rect">
            <a:avLst/>
          </a:prstGeom>
          <a:noFill/>
          <a:ln>
            <a:noFill/>
          </a:ln>
        </p:spPr>
      </p:pic>
      <p:pic>
        <p:nvPicPr>
          <p:cNvPr id="83" name="Google Shape;83;p7"/>
          <p:cNvPicPr preferRelativeResize="0"/>
          <p:nvPr/>
        </p:nvPicPr>
        <p:blipFill rotWithShape="1">
          <a:blip r:embed="rId4">
            <a:alphaModFix/>
          </a:blip>
          <a:srcRect/>
          <a:stretch/>
        </p:blipFill>
        <p:spPr>
          <a:xfrm>
            <a:off x="7514379" y="4343400"/>
            <a:ext cx="7827698" cy="7391400"/>
          </a:xfrm>
          <a:prstGeom prst="rect">
            <a:avLst/>
          </a:prstGeom>
          <a:noFill/>
          <a:ln>
            <a:noFill/>
          </a:ln>
        </p:spPr>
      </p:pic>
      <p:pic>
        <p:nvPicPr>
          <p:cNvPr id="84" name="Google Shape;84;p7"/>
          <p:cNvPicPr preferRelativeResize="0"/>
          <p:nvPr/>
        </p:nvPicPr>
        <p:blipFill rotWithShape="1">
          <a:blip r:embed="rId5">
            <a:alphaModFix/>
          </a:blip>
          <a:srcRect/>
          <a:stretch/>
        </p:blipFill>
        <p:spPr>
          <a:xfrm>
            <a:off x="82425" y="9113176"/>
            <a:ext cx="7184304" cy="2079667"/>
          </a:xfrm>
          <a:prstGeom prst="rect">
            <a:avLst/>
          </a:prstGeom>
          <a:noFill/>
          <a:ln>
            <a:noFill/>
          </a:ln>
        </p:spPr>
      </p:pic>
      <p:pic>
        <p:nvPicPr>
          <p:cNvPr id="85" name="Google Shape;85;p7"/>
          <p:cNvPicPr preferRelativeResize="0"/>
          <p:nvPr/>
        </p:nvPicPr>
        <p:blipFill rotWithShape="1">
          <a:blip r:embed="rId6">
            <a:alphaModFix/>
          </a:blip>
          <a:srcRect/>
          <a:stretch/>
        </p:blipFill>
        <p:spPr>
          <a:xfrm>
            <a:off x="15616238" y="2657475"/>
            <a:ext cx="7549117" cy="9077325"/>
          </a:xfrm>
          <a:prstGeom prst="rect">
            <a:avLst/>
          </a:prstGeom>
          <a:noFill/>
          <a:ln>
            <a:noFill/>
          </a:ln>
        </p:spPr>
      </p:pic>
      <p:sp>
        <p:nvSpPr>
          <p:cNvPr id="86" name="Google Shape;86;p7"/>
          <p:cNvSpPr/>
          <p:nvPr/>
        </p:nvSpPr>
        <p:spPr>
          <a:xfrm>
            <a:off x="8246878" y="11868150"/>
            <a:ext cx="5486399" cy="584775"/>
          </a:xfrm>
          <a:prstGeom prst="rect">
            <a:avLst/>
          </a:prstGeom>
          <a:noFill/>
          <a:ln>
            <a:noFill/>
          </a:ln>
        </p:spPr>
        <p:txBody>
          <a:bodyPr spcFirstLastPara="1" wrap="square" lIns="91425" tIns="45700" rIns="91425" bIns="45700" anchor="t" anchorCtr="0">
            <a:spAutoFit/>
          </a:bodyPr>
          <a:lstStyle/>
          <a:p>
            <a:pPr marL="1333500" marR="0" lvl="0" indent="0" algn="l" rtl="0">
              <a:lnSpc>
                <a:spcPct val="100000"/>
              </a:lnSpc>
              <a:spcBef>
                <a:spcPts val="0"/>
              </a:spcBef>
              <a:spcAft>
                <a:spcPts val="0"/>
              </a:spcAft>
              <a:buClr>
                <a:srgbClr val="000000"/>
              </a:buClr>
              <a:buSzPts val="3200"/>
              <a:buFont typeface="Times New Roman" panose="02020603050405020304" pitchFamily="18" charset="0"/>
              <a:buNone/>
            </a:pPr>
            <a:r>
              <a:rPr lang="en-US" sz="3200" b="0" i="1" u="none" strike="noStrike" cap="none"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npm</a:t>
            </a:r>
            <a:r>
              <a:rPr lang="en-US" sz="3200" b="0" i="1"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 install redux</a:t>
            </a:r>
            <a:endParaRPr sz="3200" b="0" i="1" u="none" strike="noStrike"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8"/>
          <p:cNvSpPr txBox="1"/>
          <p:nvPr/>
        </p:nvSpPr>
        <p:spPr>
          <a:xfrm>
            <a:off x="1200150" y="571498"/>
            <a:ext cx="15589790" cy="62071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F81BD"/>
              </a:buClr>
              <a:buSzPts val="6000"/>
              <a:buFont typeface="Times New Roman" panose="02020603050405020304" pitchFamily="18" charset="0"/>
              <a:buNone/>
            </a:pPr>
            <a:r>
              <a:rPr lang="en-US"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Redux Core</a:t>
            </a:r>
            <a:endParaRPr sz="6000" b="1" i="0" u="none" strike="noStrike" cap="none">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92" name="Google Shape;92;p8"/>
          <p:cNvPicPr preferRelativeResize="0"/>
          <p:nvPr/>
        </p:nvPicPr>
        <p:blipFill rotWithShape="1">
          <a:blip r:embed="rId3">
            <a:alphaModFix/>
          </a:blip>
          <a:srcRect/>
          <a:stretch/>
        </p:blipFill>
        <p:spPr>
          <a:xfrm>
            <a:off x="1501486" y="2933700"/>
            <a:ext cx="7517752" cy="6038850"/>
          </a:xfrm>
          <a:prstGeom prst="rect">
            <a:avLst/>
          </a:prstGeom>
          <a:noFill/>
          <a:ln>
            <a:noFill/>
          </a:ln>
        </p:spPr>
      </p:pic>
      <p:pic>
        <p:nvPicPr>
          <p:cNvPr id="93" name="Google Shape;93;p8"/>
          <p:cNvPicPr preferRelativeResize="0"/>
          <p:nvPr/>
        </p:nvPicPr>
        <p:blipFill rotWithShape="1">
          <a:blip r:embed="rId4">
            <a:alphaModFix/>
          </a:blip>
          <a:srcRect/>
          <a:stretch/>
        </p:blipFill>
        <p:spPr>
          <a:xfrm>
            <a:off x="9483436" y="2933700"/>
            <a:ext cx="4686550" cy="3014663"/>
          </a:xfrm>
          <a:prstGeom prst="rect">
            <a:avLst/>
          </a:prstGeom>
          <a:noFill/>
          <a:ln>
            <a:noFill/>
          </a:ln>
        </p:spPr>
      </p:pic>
      <p:pic>
        <p:nvPicPr>
          <p:cNvPr id="94" name="Google Shape;94;p8"/>
          <p:cNvPicPr preferRelativeResize="0"/>
          <p:nvPr/>
        </p:nvPicPr>
        <p:blipFill rotWithShape="1">
          <a:blip r:embed="rId5">
            <a:alphaModFix/>
          </a:blip>
          <a:srcRect/>
          <a:stretch/>
        </p:blipFill>
        <p:spPr>
          <a:xfrm>
            <a:off x="14634184" y="2933700"/>
            <a:ext cx="4869552" cy="5899114"/>
          </a:xfrm>
          <a:prstGeom prst="rect">
            <a:avLst/>
          </a:prstGeom>
          <a:noFill/>
          <a:ln>
            <a:noFill/>
          </a:ln>
        </p:spPr>
      </p:pic>
      <p:sp>
        <p:nvSpPr>
          <p:cNvPr id="95" name="Google Shape;95;p8"/>
          <p:cNvSpPr/>
          <p:nvPr/>
        </p:nvSpPr>
        <p:spPr>
          <a:xfrm>
            <a:off x="9223450" y="9385013"/>
            <a:ext cx="3918060"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Times New Roman" panose="02020603050405020304" pitchFamily="18" charset="0"/>
              <a:buNone/>
            </a:pPr>
            <a:r>
              <a:rPr lang="en-US" sz="3200" b="0" i="1"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Get state from store </a:t>
            </a:r>
            <a:endParaRPr sz="3200" b="0" i="1"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Times New Roman"/>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Times New Roman"/>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TotalTime>
  <Words>2093</Words>
  <Application>Microsoft Office PowerPoint</Application>
  <PresentationFormat>Custom</PresentationFormat>
  <Paragraphs>305</Paragraphs>
  <Slides>54</Slides>
  <Notes>49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Wingdings</vt:lpstr>
      <vt:lpstr>Meiryo</vt:lpstr>
      <vt:lpstr>Calibri</vt:lpstr>
      <vt:lpstr>Courier New</vt:lpstr>
      <vt:lpstr>Times New Roman</vt:lpstr>
      <vt:lpstr>Tahoma</vt:lpstr>
      <vt:lpstr>White</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Anh Quan (VTI.GA)</dc:creator>
  <cp:lastModifiedBy>Microsoft account</cp:lastModifiedBy>
  <cp:revision>9</cp:revision>
  <dcterms:modified xsi:type="dcterms:W3CDTF">2022-05-16T14:31:02Z</dcterms:modified>
</cp:coreProperties>
</file>